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Sora Light"/>
      <p:regular r:id="rId21"/>
      <p:bold r:id="rId22"/>
    </p:embeddedFont>
    <p:embeddedFont>
      <p:font typeface="DM Sans Light"/>
      <p:regular r:id="rId23"/>
      <p:bold r:id="rId24"/>
      <p:italic r:id="rId25"/>
      <p:boldItalic r:id="rId26"/>
    </p:embeddedFont>
    <p:embeddedFont>
      <p:font typeface="DM Sans"/>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31" roundtripDataSignature="AMtx7mhDfHq0AgL0h+lrQNI4FHFtZX5Ko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SoraLight-bold.fntdata"/><Relationship Id="rId21" Type="http://schemas.openxmlformats.org/officeDocument/2006/relationships/font" Target="fonts/SoraLight-regular.fntdata"/><Relationship Id="rId24" Type="http://schemas.openxmlformats.org/officeDocument/2006/relationships/font" Target="fonts/DMSansLight-bold.fntdata"/><Relationship Id="rId23" Type="http://schemas.openxmlformats.org/officeDocument/2006/relationships/font" Target="fonts/DMSansLight-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DMSansLight-boldItalic.fntdata"/><Relationship Id="rId25" Type="http://schemas.openxmlformats.org/officeDocument/2006/relationships/font" Target="fonts/DMSansLight-italic.fntdata"/><Relationship Id="rId28" Type="http://schemas.openxmlformats.org/officeDocument/2006/relationships/font" Target="fonts/DMSans-bold.fntdata"/><Relationship Id="rId27" Type="http://schemas.openxmlformats.org/officeDocument/2006/relationships/font" Target="fonts/DMSans-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DMSans-italic.fntdata"/><Relationship Id="rId7" Type="http://schemas.openxmlformats.org/officeDocument/2006/relationships/slide" Target="slides/slide2.xml"/><Relationship Id="rId8" Type="http://schemas.openxmlformats.org/officeDocument/2006/relationships/slide" Target="slides/slide3.xml"/><Relationship Id="rId31" Type="http://customschemas.google.com/relationships/presentationmetadata" Target="metadata"/><Relationship Id="rId30" Type="http://schemas.openxmlformats.org/officeDocument/2006/relationships/font" Target="fonts/DMSans-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 name="Google Shape;8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 name="Google Shape;9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2" name="Google Shape;10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9" name="Google Shape;10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4" name="Google Shape;11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9a8c8d1611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1" name="Google Shape;121;g39a8c8d1611_2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9a8c8d1611_2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8" name="Google Shape;128;g39a8c8d1611_2_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 name="Google Shape;13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 name="Google Shape;145;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1" name="Google Shape;15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9" name="Google Shape;15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db1c8f521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7" name="Google Shape;167;g3db1c8f5210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9a8c8d1611_2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3" name="Google Shape;183;g39a8c8d1611_2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ddbee6706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1" name="Google Shape;191;g3ddbee6706d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29"/>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 Eight members">
  <p:cSld name="CUSTOM_6">
    <p:spTree>
      <p:nvGrpSpPr>
        <p:cNvPr id="13" name="Shape 13"/>
        <p:cNvGrpSpPr/>
        <p:nvPr/>
      </p:nvGrpSpPr>
      <p:grpSpPr>
        <a:xfrm>
          <a:off x="0" y="0"/>
          <a:ext cx="0" cy="0"/>
          <a:chOff x="0" y="0"/>
          <a:chExt cx="0" cy="0"/>
        </a:xfrm>
      </p:grpSpPr>
      <p:sp>
        <p:nvSpPr>
          <p:cNvPr id="14" name="Google Shape;14;p30"/>
          <p:cNvSpPr txBox="1"/>
          <p:nvPr>
            <p:ph idx="1" type="subTitle"/>
          </p:nvPr>
        </p:nvSpPr>
        <p:spPr>
          <a:xfrm>
            <a:off x="6750600" y="1283963"/>
            <a:ext cx="2026200" cy="187800"/>
          </a:xfrm>
          <a:prstGeom prst="rect">
            <a:avLst/>
          </a:prstGeom>
          <a:noFill/>
          <a:ln>
            <a:noFill/>
          </a:ln>
        </p:spPr>
        <p:txBody>
          <a:bodyPr anchorCtr="0" anchor="ctr" bIns="0" lIns="0" spcFirstLastPara="1" rIns="0" wrap="square" tIns="0">
            <a:normAutofit/>
          </a:bodyPr>
          <a:lstStyle>
            <a:lvl1pPr lvl="0" algn="l">
              <a:lnSpc>
                <a:spcPct val="115000"/>
              </a:lnSpc>
              <a:spcBef>
                <a:spcPts val="0"/>
              </a:spcBef>
              <a:spcAft>
                <a:spcPts val="0"/>
              </a:spcAft>
              <a:buSzPts val="1000"/>
              <a:buNone/>
              <a:defRPr sz="1000"/>
            </a:lvl1pPr>
            <a:lvl2pPr lvl="1" algn="l">
              <a:lnSpc>
                <a:spcPct val="115000"/>
              </a:lnSpc>
              <a:spcBef>
                <a:spcPts val="0"/>
              </a:spcBef>
              <a:spcAft>
                <a:spcPts val="0"/>
              </a:spcAft>
              <a:buSzPts val="1000"/>
              <a:buNone/>
              <a:defRPr sz="1000"/>
            </a:lvl2pPr>
            <a:lvl3pPr lvl="2" algn="l">
              <a:lnSpc>
                <a:spcPct val="115000"/>
              </a:lnSpc>
              <a:spcBef>
                <a:spcPts val="0"/>
              </a:spcBef>
              <a:spcAft>
                <a:spcPts val="0"/>
              </a:spcAft>
              <a:buSzPts val="1000"/>
              <a:buNone/>
              <a:defRPr sz="1000"/>
            </a:lvl3pPr>
            <a:lvl4pPr lvl="3" algn="l">
              <a:lnSpc>
                <a:spcPct val="115000"/>
              </a:lnSpc>
              <a:spcBef>
                <a:spcPts val="0"/>
              </a:spcBef>
              <a:spcAft>
                <a:spcPts val="0"/>
              </a:spcAft>
              <a:buSzPts val="1000"/>
              <a:buNone/>
              <a:defRPr sz="1000"/>
            </a:lvl4pPr>
            <a:lvl5pPr lvl="4" algn="l">
              <a:lnSpc>
                <a:spcPct val="115000"/>
              </a:lnSpc>
              <a:spcBef>
                <a:spcPts val="0"/>
              </a:spcBef>
              <a:spcAft>
                <a:spcPts val="0"/>
              </a:spcAft>
              <a:buSzPts val="1000"/>
              <a:buNone/>
              <a:defRPr sz="1000"/>
            </a:lvl5pPr>
            <a:lvl6pPr lvl="5" algn="l">
              <a:lnSpc>
                <a:spcPct val="115000"/>
              </a:lnSpc>
              <a:spcBef>
                <a:spcPts val="0"/>
              </a:spcBef>
              <a:spcAft>
                <a:spcPts val="0"/>
              </a:spcAft>
              <a:buSzPts val="1000"/>
              <a:buNone/>
              <a:defRPr sz="1000"/>
            </a:lvl6pPr>
            <a:lvl7pPr lvl="6" algn="l">
              <a:lnSpc>
                <a:spcPct val="115000"/>
              </a:lnSpc>
              <a:spcBef>
                <a:spcPts val="0"/>
              </a:spcBef>
              <a:spcAft>
                <a:spcPts val="0"/>
              </a:spcAft>
              <a:buSzPts val="1000"/>
              <a:buNone/>
              <a:defRPr sz="1000"/>
            </a:lvl7pPr>
            <a:lvl8pPr lvl="7" algn="l">
              <a:lnSpc>
                <a:spcPct val="115000"/>
              </a:lnSpc>
              <a:spcBef>
                <a:spcPts val="0"/>
              </a:spcBef>
              <a:spcAft>
                <a:spcPts val="0"/>
              </a:spcAft>
              <a:buSzPts val="1000"/>
              <a:buNone/>
              <a:defRPr sz="1000"/>
            </a:lvl8pPr>
            <a:lvl9pPr lvl="8" algn="l">
              <a:lnSpc>
                <a:spcPct val="115000"/>
              </a:lnSpc>
              <a:spcBef>
                <a:spcPts val="0"/>
              </a:spcBef>
              <a:spcAft>
                <a:spcPts val="0"/>
              </a:spcAft>
              <a:buSzPts val="1000"/>
              <a:buNone/>
              <a:defRPr sz="1000"/>
            </a:lvl9pPr>
          </a:lstStyle>
          <a:p/>
        </p:txBody>
      </p:sp>
      <p:sp>
        <p:nvSpPr>
          <p:cNvPr id="15" name="Google Shape;15;p30"/>
          <p:cNvSpPr txBox="1"/>
          <p:nvPr>
            <p:ph idx="2" type="subTitle"/>
          </p:nvPr>
        </p:nvSpPr>
        <p:spPr>
          <a:xfrm>
            <a:off x="6750600" y="1054750"/>
            <a:ext cx="2026200" cy="219600"/>
          </a:xfrm>
          <a:prstGeom prst="rect">
            <a:avLst/>
          </a:prstGeom>
          <a:noFill/>
          <a:ln>
            <a:noFill/>
          </a:ln>
        </p:spPr>
        <p:txBody>
          <a:bodyPr anchorCtr="0" anchor="ctr" bIns="0" lIns="0" spcFirstLastPara="1" rIns="0" wrap="square" tIns="0">
            <a:normAutofit/>
          </a:bodyPr>
          <a:lstStyle>
            <a:lvl1pPr lvl="0" algn="l">
              <a:lnSpc>
                <a:spcPct val="115000"/>
              </a:lnSpc>
              <a:spcBef>
                <a:spcPts val="0"/>
              </a:spcBef>
              <a:spcAft>
                <a:spcPts val="0"/>
              </a:spcAft>
              <a:buSzPts val="1800"/>
              <a:buNone/>
              <a:defRPr/>
            </a:lvl1pPr>
            <a:lvl2pPr lvl="1" algn="l">
              <a:lnSpc>
                <a:spcPct val="115000"/>
              </a:lnSpc>
              <a:spcBef>
                <a:spcPts val="0"/>
              </a:spcBef>
              <a:spcAft>
                <a:spcPts val="0"/>
              </a:spcAft>
              <a:buSzPts val="800"/>
              <a:buNone/>
              <a:defRPr sz="800"/>
            </a:lvl2pPr>
            <a:lvl3pPr lvl="2" algn="l">
              <a:lnSpc>
                <a:spcPct val="115000"/>
              </a:lnSpc>
              <a:spcBef>
                <a:spcPts val="0"/>
              </a:spcBef>
              <a:spcAft>
                <a:spcPts val="0"/>
              </a:spcAft>
              <a:buSzPts val="800"/>
              <a:buNone/>
              <a:defRPr sz="800"/>
            </a:lvl3pPr>
            <a:lvl4pPr lvl="3" algn="l">
              <a:lnSpc>
                <a:spcPct val="115000"/>
              </a:lnSpc>
              <a:spcBef>
                <a:spcPts val="0"/>
              </a:spcBef>
              <a:spcAft>
                <a:spcPts val="0"/>
              </a:spcAft>
              <a:buSzPts val="800"/>
              <a:buNone/>
              <a:defRPr sz="800"/>
            </a:lvl4pPr>
            <a:lvl5pPr lvl="4" algn="l">
              <a:lnSpc>
                <a:spcPct val="115000"/>
              </a:lnSpc>
              <a:spcBef>
                <a:spcPts val="0"/>
              </a:spcBef>
              <a:spcAft>
                <a:spcPts val="0"/>
              </a:spcAft>
              <a:buSzPts val="800"/>
              <a:buNone/>
              <a:defRPr sz="800"/>
            </a:lvl5pPr>
            <a:lvl6pPr lvl="5" algn="l">
              <a:lnSpc>
                <a:spcPct val="115000"/>
              </a:lnSpc>
              <a:spcBef>
                <a:spcPts val="0"/>
              </a:spcBef>
              <a:spcAft>
                <a:spcPts val="0"/>
              </a:spcAft>
              <a:buSzPts val="800"/>
              <a:buNone/>
              <a:defRPr sz="800"/>
            </a:lvl6pPr>
            <a:lvl7pPr lvl="6" algn="l">
              <a:lnSpc>
                <a:spcPct val="115000"/>
              </a:lnSpc>
              <a:spcBef>
                <a:spcPts val="0"/>
              </a:spcBef>
              <a:spcAft>
                <a:spcPts val="0"/>
              </a:spcAft>
              <a:buSzPts val="800"/>
              <a:buNone/>
              <a:defRPr sz="800"/>
            </a:lvl7pPr>
            <a:lvl8pPr lvl="7" algn="l">
              <a:lnSpc>
                <a:spcPct val="115000"/>
              </a:lnSpc>
              <a:spcBef>
                <a:spcPts val="0"/>
              </a:spcBef>
              <a:spcAft>
                <a:spcPts val="0"/>
              </a:spcAft>
              <a:buSzPts val="800"/>
              <a:buNone/>
              <a:defRPr sz="800"/>
            </a:lvl8pPr>
            <a:lvl9pPr lvl="8" algn="l">
              <a:lnSpc>
                <a:spcPct val="115000"/>
              </a:lnSpc>
              <a:spcBef>
                <a:spcPts val="0"/>
              </a:spcBef>
              <a:spcAft>
                <a:spcPts val="0"/>
              </a:spcAft>
              <a:buSzPts val="800"/>
              <a:buNone/>
              <a:defRPr sz="800"/>
            </a:lvl9pPr>
          </a:lstStyle>
          <a:p/>
        </p:txBody>
      </p:sp>
      <p:sp>
        <p:nvSpPr>
          <p:cNvPr id="16" name="Google Shape;16;p30"/>
          <p:cNvSpPr txBox="1"/>
          <p:nvPr>
            <p:ph idx="3" type="subTitle"/>
          </p:nvPr>
        </p:nvSpPr>
        <p:spPr>
          <a:xfrm>
            <a:off x="6750600" y="1427900"/>
            <a:ext cx="2026200" cy="219600"/>
          </a:xfrm>
          <a:prstGeom prst="rect">
            <a:avLst/>
          </a:prstGeom>
          <a:noFill/>
          <a:ln>
            <a:noFill/>
          </a:ln>
        </p:spPr>
        <p:txBody>
          <a:bodyPr anchorCtr="0" anchor="ctr" bIns="0" lIns="0" spcFirstLastPara="1" rIns="0" wrap="square" tIns="0">
            <a:normAutofit/>
          </a:bodyPr>
          <a:lstStyle>
            <a:lvl1pPr lvl="0"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1pPr>
            <a:lvl2pPr lvl="1"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2pPr>
            <a:lvl3pPr lvl="2"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3pPr>
            <a:lvl4pPr lvl="3"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4pPr>
            <a:lvl5pPr lvl="4"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5pPr>
            <a:lvl6pPr lvl="5"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6pPr>
            <a:lvl7pPr lvl="6"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7pPr>
            <a:lvl8pPr lvl="7"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8pPr>
            <a:lvl9pPr lvl="8"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9pPr>
          </a:lstStyle>
          <a:p/>
        </p:txBody>
      </p:sp>
      <p:sp>
        <p:nvSpPr>
          <p:cNvPr id="17" name="Google Shape;17;p30"/>
          <p:cNvSpPr/>
          <p:nvPr>
            <p:ph idx="4" type="pic"/>
          </p:nvPr>
        </p:nvSpPr>
        <p:spPr>
          <a:xfrm>
            <a:off x="6080709" y="1066100"/>
            <a:ext cx="530400" cy="530400"/>
          </a:xfrm>
          <a:prstGeom prst="rect">
            <a:avLst/>
          </a:prstGeom>
          <a:noFill/>
          <a:ln>
            <a:noFill/>
          </a:ln>
        </p:spPr>
      </p:sp>
      <p:sp>
        <p:nvSpPr>
          <p:cNvPr id="18" name="Google Shape;18;p30"/>
          <p:cNvSpPr txBox="1"/>
          <p:nvPr>
            <p:ph idx="5" type="subTitle"/>
          </p:nvPr>
        </p:nvSpPr>
        <p:spPr>
          <a:xfrm>
            <a:off x="3824550" y="1283963"/>
            <a:ext cx="2026200" cy="187800"/>
          </a:xfrm>
          <a:prstGeom prst="rect">
            <a:avLst/>
          </a:prstGeom>
          <a:noFill/>
          <a:ln>
            <a:noFill/>
          </a:ln>
        </p:spPr>
        <p:txBody>
          <a:bodyPr anchorCtr="0" anchor="ctr" bIns="0" lIns="0" spcFirstLastPara="1" rIns="0" wrap="square" tIns="0">
            <a:normAutofit/>
          </a:bodyPr>
          <a:lstStyle>
            <a:lvl1pPr lvl="0" algn="l">
              <a:lnSpc>
                <a:spcPct val="115000"/>
              </a:lnSpc>
              <a:spcBef>
                <a:spcPts val="0"/>
              </a:spcBef>
              <a:spcAft>
                <a:spcPts val="0"/>
              </a:spcAft>
              <a:buSzPts val="1000"/>
              <a:buNone/>
              <a:defRPr sz="1000"/>
            </a:lvl1pPr>
            <a:lvl2pPr lvl="1" algn="l">
              <a:lnSpc>
                <a:spcPct val="115000"/>
              </a:lnSpc>
              <a:spcBef>
                <a:spcPts val="0"/>
              </a:spcBef>
              <a:spcAft>
                <a:spcPts val="0"/>
              </a:spcAft>
              <a:buSzPts val="1000"/>
              <a:buNone/>
              <a:defRPr sz="1000"/>
            </a:lvl2pPr>
            <a:lvl3pPr lvl="2" algn="l">
              <a:lnSpc>
                <a:spcPct val="115000"/>
              </a:lnSpc>
              <a:spcBef>
                <a:spcPts val="0"/>
              </a:spcBef>
              <a:spcAft>
                <a:spcPts val="0"/>
              </a:spcAft>
              <a:buSzPts val="1000"/>
              <a:buNone/>
              <a:defRPr sz="1000"/>
            </a:lvl3pPr>
            <a:lvl4pPr lvl="3" algn="l">
              <a:lnSpc>
                <a:spcPct val="115000"/>
              </a:lnSpc>
              <a:spcBef>
                <a:spcPts val="0"/>
              </a:spcBef>
              <a:spcAft>
                <a:spcPts val="0"/>
              </a:spcAft>
              <a:buSzPts val="1000"/>
              <a:buNone/>
              <a:defRPr sz="1000"/>
            </a:lvl4pPr>
            <a:lvl5pPr lvl="4" algn="l">
              <a:lnSpc>
                <a:spcPct val="115000"/>
              </a:lnSpc>
              <a:spcBef>
                <a:spcPts val="0"/>
              </a:spcBef>
              <a:spcAft>
                <a:spcPts val="0"/>
              </a:spcAft>
              <a:buSzPts val="1000"/>
              <a:buNone/>
              <a:defRPr sz="1000"/>
            </a:lvl5pPr>
            <a:lvl6pPr lvl="5" algn="l">
              <a:lnSpc>
                <a:spcPct val="115000"/>
              </a:lnSpc>
              <a:spcBef>
                <a:spcPts val="0"/>
              </a:spcBef>
              <a:spcAft>
                <a:spcPts val="0"/>
              </a:spcAft>
              <a:buSzPts val="1000"/>
              <a:buNone/>
              <a:defRPr sz="1000"/>
            </a:lvl6pPr>
            <a:lvl7pPr lvl="6" algn="l">
              <a:lnSpc>
                <a:spcPct val="115000"/>
              </a:lnSpc>
              <a:spcBef>
                <a:spcPts val="0"/>
              </a:spcBef>
              <a:spcAft>
                <a:spcPts val="0"/>
              </a:spcAft>
              <a:buSzPts val="1000"/>
              <a:buNone/>
              <a:defRPr sz="1000"/>
            </a:lvl7pPr>
            <a:lvl8pPr lvl="7" algn="l">
              <a:lnSpc>
                <a:spcPct val="115000"/>
              </a:lnSpc>
              <a:spcBef>
                <a:spcPts val="0"/>
              </a:spcBef>
              <a:spcAft>
                <a:spcPts val="0"/>
              </a:spcAft>
              <a:buSzPts val="1000"/>
              <a:buNone/>
              <a:defRPr sz="1000"/>
            </a:lvl8pPr>
            <a:lvl9pPr lvl="8" algn="l">
              <a:lnSpc>
                <a:spcPct val="115000"/>
              </a:lnSpc>
              <a:spcBef>
                <a:spcPts val="0"/>
              </a:spcBef>
              <a:spcAft>
                <a:spcPts val="0"/>
              </a:spcAft>
              <a:buSzPts val="1000"/>
              <a:buNone/>
              <a:defRPr sz="1000"/>
            </a:lvl9pPr>
          </a:lstStyle>
          <a:p/>
        </p:txBody>
      </p:sp>
      <p:sp>
        <p:nvSpPr>
          <p:cNvPr id="19" name="Google Shape;19;p30"/>
          <p:cNvSpPr txBox="1"/>
          <p:nvPr>
            <p:ph idx="6" type="subTitle"/>
          </p:nvPr>
        </p:nvSpPr>
        <p:spPr>
          <a:xfrm>
            <a:off x="3824550" y="1054750"/>
            <a:ext cx="2026200" cy="219600"/>
          </a:xfrm>
          <a:prstGeom prst="rect">
            <a:avLst/>
          </a:prstGeom>
          <a:noFill/>
          <a:ln>
            <a:noFill/>
          </a:ln>
        </p:spPr>
        <p:txBody>
          <a:bodyPr anchorCtr="0" anchor="ctr" bIns="0" lIns="0" spcFirstLastPara="1" rIns="0" wrap="square" tIns="0">
            <a:normAutofit/>
          </a:bodyPr>
          <a:lstStyle>
            <a:lvl1pPr lvl="0" algn="l">
              <a:lnSpc>
                <a:spcPct val="115000"/>
              </a:lnSpc>
              <a:spcBef>
                <a:spcPts val="0"/>
              </a:spcBef>
              <a:spcAft>
                <a:spcPts val="0"/>
              </a:spcAft>
              <a:buSzPts val="1800"/>
              <a:buNone/>
              <a:defRPr/>
            </a:lvl1pPr>
            <a:lvl2pPr lvl="1" algn="l">
              <a:lnSpc>
                <a:spcPct val="115000"/>
              </a:lnSpc>
              <a:spcBef>
                <a:spcPts val="0"/>
              </a:spcBef>
              <a:spcAft>
                <a:spcPts val="0"/>
              </a:spcAft>
              <a:buSzPts val="800"/>
              <a:buNone/>
              <a:defRPr sz="800"/>
            </a:lvl2pPr>
            <a:lvl3pPr lvl="2" algn="l">
              <a:lnSpc>
                <a:spcPct val="115000"/>
              </a:lnSpc>
              <a:spcBef>
                <a:spcPts val="0"/>
              </a:spcBef>
              <a:spcAft>
                <a:spcPts val="0"/>
              </a:spcAft>
              <a:buSzPts val="800"/>
              <a:buNone/>
              <a:defRPr sz="800"/>
            </a:lvl3pPr>
            <a:lvl4pPr lvl="3" algn="l">
              <a:lnSpc>
                <a:spcPct val="115000"/>
              </a:lnSpc>
              <a:spcBef>
                <a:spcPts val="0"/>
              </a:spcBef>
              <a:spcAft>
                <a:spcPts val="0"/>
              </a:spcAft>
              <a:buSzPts val="800"/>
              <a:buNone/>
              <a:defRPr sz="800"/>
            </a:lvl4pPr>
            <a:lvl5pPr lvl="4" algn="l">
              <a:lnSpc>
                <a:spcPct val="115000"/>
              </a:lnSpc>
              <a:spcBef>
                <a:spcPts val="0"/>
              </a:spcBef>
              <a:spcAft>
                <a:spcPts val="0"/>
              </a:spcAft>
              <a:buSzPts val="800"/>
              <a:buNone/>
              <a:defRPr sz="800"/>
            </a:lvl5pPr>
            <a:lvl6pPr lvl="5" algn="l">
              <a:lnSpc>
                <a:spcPct val="115000"/>
              </a:lnSpc>
              <a:spcBef>
                <a:spcPts val="0"/>
              </a:spcBef>
              <a:spcAft>
                <a:spcPts val="0"/>
              </a:spcAft>
              <a:buSzPts val="800"/>
              <a:buNone/>
              <a:defRPr sz="800"/>
            </a:lvl6pPr>
            <a:lvl7pPr lvl="6" algn="l">
              <a:lnSpc>
                <a:spcPct val="115000"/>
              </a:lnSpc>
              <a:spcBef>
                <a:spcPts val="0"/>
              </a:spcBef>
              <a:spcAft>
                <a:spcPts val="0"/>
              </a:spcAft>
              <a:buSzPts val="800"/>
              <a:buNone/>
              <a:defRPr sz="800"/>
            </a:lvl7pPr>
            <a:lvl8pPr lvl="7" algn="l">
              <a:lnSpc>
                <a:spcPct val="115000"/>
              </a:lnSpc>
              <a:spcBef>
                <a:spcPts val="0"/>
              </a:spcBef>
              <a:spcAft>
                <a:spcPts val="0"/>
              </a:spcAft>
              <a:buSzPts val="800"/>
              <a:buNone/>
              <a:defRPr sz="800"/>
            </a:lvl8pPr>
            <a:lvl9pPr lvl="8" algn="l">
              <a:lnSpc>
                <a:spcPct val="115000"/>
              </a:lnSpc>
              <a:spcBef>
                <a:spcPts val="0"/>
              </a:spcBef>
              <a:spcAft>
                <a:spcPts val="0"/>
              </a:spcAft>
              <a:buSzPts val="800"/>
              <a:buNone/>
              <a:defRPr sz="800"/>
            </a:lvl9pPr>
          </a:lstStyle>
          <a:p/>
        </p:txBody>
      </p:sp>
      <p:sp>
        <p:nvSpPr>
          <p:cNvPr id="20" name="Google Shape;20;p30"/>
          <p:cNvSpPr txBox="1"/>
          <p:nvPr>
            <p:ph idx="7" type="subTitle"/>
          </p:nvPr>
        </p:nvSpPr>
        <p:spPr>
          <a:xfrm>
            <a:off x="3824550" y="1427900"/>
            <a:ext cx="2026200" cy="219600"/>
          </a:xfrm>
          <a:prstGeom prst="rect">
            <a:avLst/>
          </a:prstGeom>
          <a:noFill/>
          <a:ln>
            <a:noFill/>
          </a:ln>
        </p:spPr>
        <p:txBody>
          <a:bodyPr anchorCtr="0" anchor="ctr" bIns="0" lIns="0" spcFirstLastPara="1" rIns="0" wrap="square" tIns="0">
            <a:normAutofit/>
          </a:bodyPr>
          <a:lstStyle>
            <a:lvl1pPr lvl="0"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1pPr>
            <a:lvl2pPr lvl="1"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2pPr>
            <a:lvl3pPr lvl="2"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3pPr>
            <a:lvl4pPr lvl="3"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4pPr>
            <a:lvl5pPr lvl="4"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5pPr>
            <a:lvl6pPr lvl="5"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6pPr>
            <a:lvl7pPr lvl="6"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7pPr>
            <a:lvl8pPr lvl="7"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8pPr>
            <a:lvl9pPr lvl="8"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9pPr>
          </a:lstStyle>
          <a:p/>
        </p:txBody>
      </p:sp>
      <p:sp>
        <p:nvSpPr>
          <p:cNvPr id="21" name="Google Shape;21;p30"/>
          <p:cNvSpPr/>
          <p:nvPr>
            <p:ph idx="8" type="pic"/>
          </p:nvPr>
        </p:nvSpPr>
        <p:spPr>
          <a:xfrm>
            <a:off x="3154659" y="1066100"/>
            <a:ext cx="530400" cy="530400"/>
          </a:xfrm>
          <a:prstGeom prst="rect">
            <a:avLst/>
          </a:prstGeom>
          <a:noFill/>
          <a:ln>
            <a:noFill/>
          </a:ln>
        </p:spPr>
      </p:sp>
      <p:sp>
        <p:nvSpPr>
          <p:cNvPr id="22" name="Google Shape;22;p30"/>
          <p:cNvSpPr txBox="1"/>
          <p:nvPr>
            <p:ph idx="9" type="subTitle"/>
          </p:nvPr>
        </p:nvSpPr>
        <p:spPr>
          <a:xfrm>
            <a:off x="6750600" y="2193728"/>
            <a:ext cx="2026200" cy="187800"/>
          </a:xfrm>
          <a:prstGeom prst="rect">
            <a:avLst/>
          </a:prstGeom>
          <a:noFill/>
          <a:ln>
            <a:noFill/>
          </a:ln>
        </p:spPr>
        <p:txBody>
          <a:bodyPr anchorCtr="0" anchor="ctr" bIns="0" lIns="0" spcFirstLastPara="1" rIns="0" wrap="square" tIns="0">
            <a:normAutofit/>
          </a:bodyPr>
          <a:lstStyle>
            <a:lvl1pPr lvl="0" algn="l">
              <a:lnSpc>
                <a:spcPct val="115000"/>
              </a:lnSpc>
              <a:spcBef>
                <a:spcPts val="0"/>
              </a:spcBef>
              <a:spcAft>
                <a:spcPts val="0"/>
              </a:spcAft>
              <a:buSzPts val="1000"/>
              <a:buNone/>
              <a:defRPr sz="1000"/>
            </a:lvl1pPr>
            <a:lvl2pPr lvl="1" algn="l">
              <a:lnSpc>
                <a:spcPct val="115000"/>
              </a:lnSpc>
              <a:spcBef>
                <a:spcPts val="0"/>
              </a:spcBef>
              <a:spcAft>
                <a:spcPts val="0"/>
              </a:spcAft>
              <a:buSzPts val="1000"/>
              <a:buNone/>
              <a:defRPr sz="1000"/>
            </a:lvl2pPr>
            <a:lvl3pPr lvl="2" algn="l">
              <a:lnSpc>
                <a:spcPct val="115000"/>
              </a:lnSpc>
              <a:spcBef>
                <a:spcPts val="0"/>
              </a:spcBef>
              <a:spcAft>
                <a:spcPts val="0"/>
              </a:spcAft>
              <a:buSzPts val="1000"/>
              <a:buNone/>
              <a:defRPr sz="1000"/>
            </a:lvl3pPr>
            <a:lvl4pPr lvl="3" algn="l">
              <a:lnSpc>
                <a:spcPct val="115000"/>
              </a:lnSpc>
              <a:spcBef>
                <a:spcPts val="0"/>
              </a:spcBef>
              <a:spcAft>
                <a:spcPts val="0"/>
              </a:spcAft>
              <a:buSzPts val="1000"/>
              <a:buNone/>
              <a:defRPr sz="1000"/>
            </a:lvl4pPr>
            <a:lvl5pPr lvl="4" algn="l">
              <a:lnSpc>
                <a:spcPct val="115000"/>
              </a:lnSpc>
              <a:spcBef>
                <a:spcPts val="0"/>
              </a:spcBef>
              <a:spcAft>
                <a:spcPts val="0"/>
              </a:spcAft>
              <a:buSzPts val="1000"/>
              <a:buNone/>
              <a:defRPr sz="1000"/>
            </a:lvl5pPr>
            <a:lvl6pPr lvl="5" algn="l">
              <a:lnSpc>
                <a:spcPct val="115000"/>
              </a:lnSpc>
              <a:spcBef>
                <a:spcPts val="0"/>
              </a:spcBef>
              <a:spcAft>
                <a:spcPts val="0"/>
              </a:spcAft>
              <a:buSzPts val="1000"/>
              <a:buNone/>
              <a:defRPr sz="1000"/>
            </a:lvl6pPr>
            <a:lvl7pPr lvl="6" algn="l">
              <a:lnSpc>
                <a:spcPct val="115000"/>
              </a:lnSpc>
              <a:spcBef>
                <a:spcPts val="0"/>
              </a:spcBef>
              <a:spcAft>
                <a:spcPts val="0"/>
              </a:spcAft>
              <a:buSzPts val="1000"/>
              <a:buNone/>
              <a:defRPr sz="1000"/>
            </a:lvl7pPr>
            <a:lvl8pPr lvl="7" algn="l">
              <a:lnSpc>
                <a:spcPct val="115000"/>
              </a:lnSpc>
              <a:spcBef>
                <a:spcPts val="0"/>
              </a:spcBef>
              <a:spcAft>
                <a:spcPts val="0"/>
              </a:spcAft>
              <a:buSzPts val="1000"/>
              <a:buNone/>
              <a:defRPr sz="1000"/>
            </a:lvl8pPr>
            <a:lvl9pPr lvl="8" algn="l">
              <a:lnSpc>
                <a:spcPct val="115000"/>
              </a:lnSpc>
              <a:spcBef>
                <a:spcPts val="0"/>
              </a:spcBef>
              <a:spcAft>
                <a:spcPts val="0"/>
              </a:spcAft>
              <a:buSzPts val="1000"/>
              <a:buNone/>
              <a:defRPr sz="1000"/>
            </a:lvl9pPr>
          </a:lstStyle>
          <a:p/>
        </p:txBody>
      </p:sp>
      <p:sp>
        <p:nvSpPr>
          <p:cNvPr id="23" name="Google Shape;23;p30"/>
          <p:cNvSpPr txBox="1"/>
          <p:nvPr>
            <p:ph idx="13" type="subTitle"/>
          </p:nvPr>
        </p:nvSpPr>
        <p:spPr>
          <a:xfrm>
            <a:off x="6750600" y="1964514"/>
            <a:ext cx="2026200" cy="219600"/>
          </a:xfrm>
          <a:prstGeom prst="rect">
            <a:avLst/>
          </a:prstGeom>
          <a:noFill/>
          <a:ln>
            <a:noFill/>
          </a:ln>
        </p:spPr>
        <p:txBody>
          <a:bodyPr anchorCtr="0" anchor="ctr" bIns="0" lIns="0" spcFirstLastPara="1" rIns="0" wrap="square" tIns="0">
            <a:normAutofit/>
          </a:bodyPr>
          <a:lstStyle>
            <a:lvl1pPr lvl="0" algn="l">
              <a:lnSpc>
                <a:spcPct val="115000"/>
              </a:lnSpc>
              <a:spcBef>
                <a:spcPts val="0"/>
              </a:spcBef>
              <a:spcAft>
                <a:spcPts val="0"/>
              </a:spcAft>
              <a:buSzPts val="1800"/>
              <a:buNone/>
              <a:defRPr/>
            </a:lvl1pPr>
            <a:lvl2pPr lvl="1" algn="l">
              <a:lnSpc>
                <a:spcPct val="115000"/>
              </a:lnSpc>
              <a:spcBef>
                <a:spcPts val="0"/>
              </a:spcBef>
              <a:spcAft>
                <a:spcPts val="0"/>
              </a:spcAft>
              <a:buSzPts val="800"/>
              <a:buNone/>
              <a:defRPr sz="800"/>
            </a:lvl2pPr>
            <a:lvl3pPr lvl="2" algn="l">
              <a:lnSpc>
                <a:spcPct val="115000"/>
              </a:lnSpc>
              <a:spcBef>
                <a:spcPts val="0"/>
              </a:spcBef>
              <a:spcAft>
                <a:spcPts val="0"/>
              </a:spcAft>
              <a:buSzPts val="800"/>
              <a:buNone/>
              <a:defRPr sz="800"/>
            </a:lvl3pPr>
            <a:lvl4pPr lvl="3" algn="l">
              <a:lnSpc>
                <a:spcPct val="115000"/>
              </a:lnSpc>
              <a:spcBef>
                <a:spcPts val="0"/>
              </a:spcBef>
              <a:spcAft>
                <a:spcPts val="0"/>
              </a:spcAft>
              <a:buSzPts val="800"/>
              <a:buNone/>
              <a:defRPr sz="800"/>
            </a:lvl4pPr>
            <a:lvl5pPr lvl="4" algn="l">
              <a:lnSpc>
                <a:spcPct val="115000"/>
              </a:lnSpc>
              <a:spcBef>
                <a:spcPts val="0"/>
              </a:spcBef>
              <a:spcAft>
                <a:spcPts val="0"/>
              </a:spcAft>
              <a:buSzPts val="800"/>
              <a:buNone/>
              <a:defRPr sz="800"/>
            </a:lvl5pPr>
            <a:lvl6pPr lvl="5" algn="l">
              <a:lnSpc>
                <a:spcPct val="115000"/>
              </a:lnSpc>
              <a:spcBef>
                <a:spcPts val="0"/>
              </a:spcBef>
              <a:spcAft>
                <a:spcPts val="0"/>
              </a:spcAft>
              <a:buSzPts val="800"/>
              <a:buNone/>
              <a:defRPr sz="800"/>
            </a:lvl6pPr>
            <a:lvl7pPr lvl="6" algn="l">
              <a:lnSpc>
                <a:spcPct val="115000"/>
              </a:lnSpc>
              <a:spcBef>
                <a:spcPts val="0"/>
              </a:spcBef>
              <a:spcAft>
                <a:spcPts val="0"/>
              </a:spcAft>
              <a:buSzPts val="800"/>
              <a:buNone/>
              <a:defRPr sz="800"/>
            </a:lvl7pPr>
            <a:lvl8pPr lvl="7" algn="l">
              <a:lnSpc>
                <a:spcPct val="115000"/>
              </a:lnSpc>
              <a:spcBef>
                <a:spcPts val="0"/>
              </a:spcBef>
              <a:spcAft>
                <a:spcPts val="0"/>
              </a:spcAft>
              <a:buSzPts val="800"/>
              <a:buNone/>
              <a:defRPr sz="800"/>
            </a:lvl8pPr>
            <a:lvl9pPr lvl="8" algn="l">
              <a:lnSpc>
                <a:spcPct val="115000"/>
              </a:lnSpc>
              <a:spcBef>
                <a:spcPts val="0"/>
              </a:spcBef>
              <a:spcAft>
                <a:spcPts val="0"/>
              </a:spcAft>
              <a:buSzPts val="800"/>
              <a:buNone/>
              <a:defRPr sz="800"/>
            </a:lvl9pPr>
          </a:lstStyle>
          <a:p/>
        </p:txBody>
      </p:sp>
      <p:sp>
        <p:nvSpPr>
          <p:cNvPr id="24" name="Google Shape;24;p30"/>
          <p:cNvSpPr txBox="1"/>
          <p:nvPr>
            <p:ph idx="14" type="subTitle"/>
          </p:nvPr>
        </p:nvSpPr>
        <p:spPr>
          <a:xfrm>
            <a:off x="6750600" y="2337664"/>
            <a:ext cx="2026200" cy="219600"/>
          </a:xfrm>
          <a:prstGeom prst="rect">
            <a:avLst/>
          </a:prstGeom>
          <a:noFill/>
          <a:ln>
            <a:noFill/>
          </a:ln>
        </p:spPr>
        <p:txBody>
          <a:bodyPr anchorCtr="0" anchor="ctr" bIns="0" lIns="0" spcFirstLastPara="1" rIns="0" wrap="square" tIns="0">
            <a:normAutofit/>
          </a:bodyPr>
          <a:lstStyle>
            <a:lvl1pPr lvl="0"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1pPr>
            <a:lvl2pPr lvl="1"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2pPr>
            <a:lvl3pPr lvl="2"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3pPr>
            <a:lvl4pPr lvl="3"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4pPr>
            <a:lvl5pPr lvl="4"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5pPr>
            <a:lvl6pPr lvl="5"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6pPr>
            <a:lvl7pPr lvl="6"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7pPr>
            <a:lvl8pPr lvl="7"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8pPr>
            <a:lvl9pPr lvl="8"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9pPr>
          </a:lstStyle>
          <a:p/>
        </p:txBody>
      </p:sp>
      <p:sp>
        <p:nvSpPr>
          <p:cNvPr id="25" name="Google Shape;25;p30"/>
          <p:cNvSpPr/>
          <p:nvPr>
            <p:ph idx="15" type="pic"/>
          </p:nvPr>
        </p:nvSpPr>
        <p:spPr>
          <a:xfrm>
            <a:off x="6080709" y="1975864"/>
            <a:ext cx="530400" cy="530400"/>
          </a:xfrm>
          <a:prstGeom prst="rect">
            <a:avLst/>
          </a:prstGeom>
          <a:noFill/>
          <a:ln>
            <a:noFill/>
          </a:ln>
        </p:spPr>
      </p:sp>
      <p:sp>
        <p:nvSpPr>
          <p:cNvPr id="26" name="Google Shape;26;p30"/>
          <p:cNvSpPr txBox="1"/>
          <p:nvPr>
            <p:ph idx="16" type="subTitle"/>
          </p:nvPr>
        </p:nvSpPr>
        <p:spPr>
          <a:xfrm>
            <a:off x="3824550" y="2193728"/>
            <a:ext cx="2026200" cy="187800"/>
          </a:xfrm>
          <a:prstGeom prst="rect">
            <a:avLst/>
          </a:prstGeom>
          <a:noFill/>
          <a:ln>
            <a:noFill/>
          </a:ln>
        </p:spPr>
        <p:txBody>
          <a:bodyPr anchorCtr="0" anchor="ctr" bIns="0" lIns="0" spcFirstLastPara="1" rIns="0" wrap="square" tIns="0">
            <a:normAutofit/>
          </a:bodyPr>
          <a:lstStyle>
            <a:lvl1pPr lvl="0" algn="l">
              <a:lnSpc>
                <a:spcPct val="115000"/>
              </a:lnSpc>
              <a:spcBef>
                <a:spcPts val="0"/>
              </a:spcBef>
              <a:spcAft>
                <a:spcPts val="0"/>
              </a:spcAft>
              <a:buSzPts val="1000"/>
              <a:buNone/>
              <a:defRPr sz="1000"/>
            </a:lvl1pPr>
            <a:lvl2pPr lvl="1" algn="l">
              <a:lnSpc>
                <a:spcPct val="115000"/>
              </a:lnSpc>
              <a:spcBef>
                <a:spcPts val="0"/>
              </a:spcBef>
              <a:spcAft>
                <a:spcPts val="0"/>
              </a:spcAft>
              <a:buSzPts val="1000"/>
              <a:buNone/>
              <a:defRPr sz="1000"/>
            </a:lvl2pPr>
            <a:lvl3pPr lvl="2" algn="l">
              <a:lnSpc>
                <a:spcPct val="115000"/>
              </a:lnSpc>
              <a:spcBef>
                <a:spcPts val="0"/>
              </a:spcBef>
              <a:spcAft>
                <a:spcPts val="0"/>
              </a:spcAft>
              <a:buSzPts val="1000"/>
              <a:buNone/>
              <a:defRPr sz="1000"/>
            </a:lvl3pPr>
            <a:lvl4pPr lvl="3" algn="l">
              <a:lnSpc>
                <a:spcPct val="115000"/>
              </a:lnSpc>
              <a:spcBef>
                <a:spcPts val="0"/>
              </a:spcBef>
              <a:spcAft>
                <a:spcPts val="0"/>
              </a:spcAft>
              <a:buSzPts val="1000"/>
              <a:buNone/>
              <a:defRPr sz="1000"/>
            </a:lvl4pPr>
            <a:lvl5pPr lvl="4" algn="l">
              <a:lnSpc>
                <a:spcPct val="115000"/>
              </a:lnSpc>
              <a:spcBef>
                <a:spcPts val="0"/>
              </a:spcBef>
              <a:spcAft>
                <a:spcPts val="0"/>
              </a:spcAft>
              <a:buSzPts val="1000"/>
              <a:buNone/>
              <a:defRPr sz="1000"/>
            </a:lvl5pPr>
            <a:lvl6pPr lvl="5" algn="l">
              <a:lnSpc>
                <a:spcPct val="115000"/>
              </a:lnSpc>
              <a:spcBef>
                <a:spcPts val="0"/>
              </a:spcBef>
              <a:spcAft>
                <a:spcPts val="0"/>
              </a:spcAft>
              <a:buSzPts val="1000"/>
              <a:buNone/>
              <a:defRPr sz="1000"/>
            </a:lvl6pPr>
            <a:lvl7pPr lvl="6" algn="l">
              <a:lnSpc>
                <a:spcPct val="115000"/>
              </a:lnSpc>
              <a:spcBef>
                <a:spcPts val="0"/>
              </a:spcBef>
              <a:spcAft>
                <a:spcPts val="0"/>
              </a:spcAft>
              <a:buSzPts val="1000"/>
              <a:buNone/>
              <a:defRPr sz="1000"/>
            </a:lvl7pPr>
            <a:lvl8pPr lvl="7" algn="l">
              <a:lnSpc>
                <a:spcPct val="115000"/>
              </a:lnSpc>
              <a:spcBef>
                <a:spcPts val="0"/>
              </a:spcBef>
              <a:spcAft>
                <a:spcPts val="0"/>
              </a:spcAft>
              <a:buSzPts val="1000"/>
              <a:buNone/>
              <a:defRPr sz="1000"/>
            </a:lvl8pPr>
            <a:lvl9pPr lvl="8" algn="l">
              <a:lnSpc>
                <a:spcPct val="115000"/>
              </a:lnSpc>
              <a:spcBef>
                <a:spcPts val="0"/>
              </a:spcBef>
              <a:spcAft>
                <a:spcPts val="0"/>
              </a:spcAft>
              <a:buSzPts val="1000"/>
              <a:buNone/>
              <a:defRPr sz="1000"/>
            </a:lvl9pPr>
          </a:lstStyle>
          <a:p/>
        </p:txBody>
      </p:sp>
      <p:sp>
        <p:nvSpPr>
          <p:cNvPr id="27" name="Google Shape;27;p30"/>
          <p:cNvSpPr txBox="1"/>
          <p:nvPr>
            <p:ph idx="17" type="subTitle"/>
          </p:nvPr>
        </p:nvSpPr>
        <p:spPr>
          <a:xfrm>
            <a:off x="3824550" y="1964514"/>
            <a:ext cx="2026200" cy="219600"/>
          </a:xfrm>
          <a:prstGeom prst="rect">
            <a:avLst/>
          </a:prstGeom>
          <a:noFill/>
          <a:ln>
            <a:noFill/>
          </a:ln>
        </p:spPr>
        <p:txBody>
          <a:bodyPr anchorCtr="0" anchor="ctr" bIns="0" lIns="0" spcFirstLastPara="1" rIns="0" wrap="square" tIns="0">
            <a:normAutofit/>
          </a:bodyPr>
          <a:lstStyle>
            <a:lvl1pPr lvl="0" algn="l">
              <a:lnSpc>
                <a:spcPct val="115000"/>
              </a:lnSpc>
              <a:spcBef>
                <a:spcPts val="0"/>
              </a:spcBef>
              <a:spcAft>
                <a:spcPts val="0"/>
              </a:spcAft>
              <a:buSzPts val="1800"/>
              <a:buNone/>
              <a:defRPr/>
            </a:lvl1pPr>
            <a:lvl2pPr lvl="1" algn="l">
              <a:lnSpc>
                <a:spcPct val="115000"/>
              </a:lnSpc>
              <a:spcBef>
                <a:spcPts val="0"/>
              </a:spcBef>
              <a:spcAft>
                <a:spcPts val="0"/>
              </a:spcAft>
              <a:buSzPts val="800"/>
              <a:buNone/>
              <a:defRPr sz="800"/>
            </a:lvl2pPr>
            <a:lvl3pPr lvl="2" algn="l">
              <a:lnSpc>
                <a:spcPct val="115000"/>
              </a:lnSpc>
              <a:spcBef>
                <a:spcPts val="0"/>
              </a:spcBef>
              <a:spcAft>
                <a:spcPts val="0"/>
              </a:spcAft>
              <a:buSzPts val="800"/>
              <a:buNone/>
              <a:defRPr sz="800"/>
            </a:lvl3pPr>
            <a:lvl4pPr lvl="3" algn="l">
              <a:lnSpc>
                <a:spcPct val="115000"/>
              </a:lnSpc>
              <a:spcBef>
                <a:spcPts val="0"/>
              </a:spcBef>
              <a:spcAft>
                <a:spcPts val="0"/>
              </a:spcAft>
              <a:buSzPts val="800"/>
              <a:buNone/>
              <a:defRPr sz="800"/>
            </a:lvl4pPr>
            <a:lvl5pPr lvl="4" algn="l">
              <a:lnSpc>
                <a:spcPct val="115000"/>
              </a:lnSpc>
              <a:spcBef>
                <a:spcPts val="0"/>
              </a:spcBef>
              <a:spcAft>
                <a:spcPts val="0"/>
              </a:spcAft>
              <a:buSzPts val="800"/>
              <a:buNone/>
              <a:defRPr sz="800"/>
            </a:lvl5pPr>
            <a:lvl6pPr lvl="5" algn="l">
              <a:lnSpc>
                <a:spcPct val="115000"/>
              </a:lnSpc>
              <a:spcBef>
                <a:spcPts val="0"/>
              </a:spcBef>
              <a:spcAft>
                <a:spcPts val="0"/>
              </a:spcAft>
              <a:buSzPts val="800"/>
              <a:buNone/>
              <a:defRPr sz="800"/>
            </a:lvl6pPr>
            <a:lvl7pPr lvl="6" algn="l">
              <a:lnSpc>
                <a:spcPct val="115000"/>
              </a:lnSpc>
              <a:spcBef>
                <a:spcPts val="0"/>
              </a:spcBef>
              <a:spcAft>
                <a:spcPts val="0"/>
              </a:spcAft>
              <a:buSzPts val="800"/>
              <a:buNone/>
              <a:defRPr sz="800"/>
            </a:lvl7pPr>
            <a:lvl8pPr lvl="7" algn="l">
              <a:lnSpc>
                <a:spcPct val="115000"/>
              </a:lnSpc>
              <a:spcBef>
                <a:spcPts val="0"/>
              </a:spcBef>
              <a:spcAft>
                <a:spcPts val="0"/>
              </a:spcAft>
              <a:buSzPts val="800"/>
              <a:buNone/>
              <a:defRPr sz="800"/>
            </a:lvl8pPr>
            <a:lvl9pPr lvl="8" algn="l">
              <a:lnSpc>
                <a:spcPct val="115000"/>
              </a:lnSpc>
              <a:spcBef>
                <a:spcPts val="0"/>
              </a:spcBef>
              <a:spcAft>
                <a:spcPts val="0"/>
              </a:spcAft>
              <a:buSzPts val="800"/>
              <a:buNone/>
              <a:defRPr sz="800"/>
            </a:lvl9pPr>
          </a:lstStyle>
          <a:p/>
        </p:txBody>
      </p:sp>
      <p:sp>
        <p:nvSpPr>
          <p:cNvPr id="28" name="Google Shape;28;p30"/>
          <p:cNvSpPr txBox="1"/>
          <p:nvPr>
            <p:ph idx="18" type="subTitle"/>
          </p:nvPr>
        </p:nvSpPr>
        <p:spPr>
          <a:xfrm>
            <a:off x="3824550" y="2337664"/>
            <a:ext cx="2026200" cy="219600"/>
          </a:xfrm>
          <a:prstGeom prst="rect">
            <a:avLst/>
          </a:prstGeom>
          <a:noFill/>
          <a:ln>
            <a:noFill/>
          </a:ln>
        </p:spPr>
        <p:txBody>
          <a:bodyPr anchorCtr="0" anchor="ctr" bIns="0" lIns="0" spcFirstLastPara="1" rIns="0" wrap="square" tIns="0">
            <a:normAutofit/>
          </a:bodyPr>
          <a:lstStyle>
            <a:lvl1pPr lvl="0"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1pPr>
            <a:lvl2pPr lvl="1"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2pPr>
            <a:lvl3pPr lvl="2"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3pPr>
            <a:lvl4pPr lvl="3"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4pPr>
            <a:lvl5pPr lvl="4"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5pPr>
            <a:lvl6pPr lvl="5"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6pPr>
            <a:lvl7pPr lvl="6"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7pPr>
            <a:lvl8pPr lvl="7"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8pPr>
            <a:lvl9pPr lvl="8"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9pPr>
          </a:lstStyle>
          <a:p/>
        </p:txBody>
      </p:sp>
      <p:sp>
        <p:nvSpPr>
          <p:cNvPr id="29" name="Google Shape;29;p30"/>
          <p:cNvSpPr/>
          <p:nvPr>
            <p:ph idx="19" type="pic"/>
          </p:nvPr>
        </p:nvSpPr>
        <p:spPr>
          <a:xfrm>
            <a:off x="3154659" y="1975864"/>
            <a:ext cx="530400" cy="530400"/>
          </a:xfrm>
          <a:prstGeom prst="rect">
            <a:avLst/>
          </a:prstGeom>
          <a:noFill/>
          <a:ln>
            <a:noFill/>
          </a:ln>
        </p:spPr>
      </p:sp>
      <p:sp>
        <p:nvSpPr>
          <p:cNvPr id="30" name="Google Shape;30;p30"/>
          <p:cNvSpPr txBox="1"/>
          <p:nvPr>
            <p:ph idx="20" type="subTitle"/>
          </p:nvPr>
        </p:nvSpPr>
        <p:spPr>
          <a:xfrm>
            <a:off x="6750600" y="3101715"/>
            <a:ext cx="2026200" cy="187800"/>
          </a:xfrm>
          <a:prstGeom prst="rect">
            <a:avLst/>
          </a:prstGeom>
          <a:noFill/>
          <a:ln>
            <a:noFill/>
          </a:ln>
        </p:spPr>
        <p:txBody>
          <a:bodyPr anchorCtr="0" anchor="ctr" bIns="0" lIns="0" spcFirstLastPara="1" rIns="0" wrap="square" tIns="0">
            <a:normAutofit/>
          </a:bodyPr>
          <a:lstStyle>
            <a:lvl1pPr lvl="0" algn="l">
              <a:lnSpc>
                <a:spcPct val="115000"/>
              </a:lnSpc>
              <a:spcBef>
                <a:spcPts val="0"/>
              </a:spcBef>
              <a:spcAft>
                <a:spcPts val="0"/>
              </a:spcAft>
              <a:buSzPts val="1000"/>
              <a:buNone/>
              <a:defRPr sz="1000"/>
            </a:lvl1pPr>
            <a:lvl2pPr lvl="1" algn="l">
              <a:lnSpc>
                <a:spcPct val="115000"/>
              </a:lnSpc>
              <a:spcBef>
                <a:spcPts val="0"/>
              </a:spcBef>
              <a:spcAft>
                <a:spcPts val="0"/>
              </a:spcAft>
              <a:buSzPts val="1000"/>
              <a:buNone/>
              <a:defRPr sz="1000"/>
            </a:lvl2pPr>
            <a:lvl3pPr lvl="2" algn="l">
              <a:lnSpc>
                <a:spcPct val="115000"/>
              </a:lnSpc>
              <a:spcBef>
                <a:spcPts val="0"/>
              </a:spcBef>
              <a:spcAft>
                <a:spcPts val="0"/>
              </a:spcAft>
              <a:buSzPts val="1000"/>
              <a:buNone/>
              <a:defRPr sz="1000"/>
            </a:lvl3pPr>
            <a:lvl4pPr lvl="3" algn="l">
              <a:lnSpc>
                <a:spcPct val="115000"/>
              </a:lnSpc>
              <a:spcBef>
                <a:spcPts val="0"/>
              </a:spcBef>
              <a:spcAft>
                <a:spcPts val="0"/>
              </a:spcAft>
              <a:buSzPts val="1000"/>
              <a:buNone/>
              <a:defRPr sz="1000"/>
            </a:lvl4pPr>
            <a:lvl5pPr lvl="4" algn="l">
              <a:lnSpc>
                <a:spcPct val="115000"/>
              </a:lnSpc>
              <a:spcBef>
                <a:spcPts val="0"/>
              </a:spcBef>
              <a:spcAft>
                <a:spcPts val="0"/>
              </a:spcAft>
              <a:buSzPts val="1000"/>
              <a:buNone/>
              <a:defRPr sz="1000"/>
            </a:lvl5pPr>
            <a:lvl6pPr lvl="5" algn="l">
              <a:lnSpc>
                <a:spcPct val="115000"/>
              </a:lnSpc>
              <a:spcBef>
                <a:spcPts val="0"/>
              </a:spcBef>
              <a:spcAft>
                <a:spcPts val="0"/>
              </a:spcAft>
              <a:buSzPts val="1000"/>
              <a:buNone/>
              <a:defRPr sz="1000"/>
            </a:lvl6pPr>
            <a:lvl7pPr lvl="6" algn="l">
              <a:lnSpc>
                <a:spcPct val="115000"/>
              </a:lnSpc>
              <a:spcBef>
                <a:spcPts val="0"/>
              </a:spcBef>
              <a:spcAft>
                <a:spcPts val="0"/>
              </a:spcAft>
              <a:buSzPts val="1000"/>
              <a:buNone/>
              <a:defRPr sz="1000"/>
            </a:lvl7pPr>
            <a:lvl8pPr lvl="7" algn="l">
              <a:lnSpc>
                <a:spcPct val="115000"/>
              </a:lnSpc>
              <a:spcBef>
                <a:spcPts val="0"/>
              </a:spcBef>
              <a:spcAft>
                <a:spcPts val="0"/>
              </a:spcAft>
              <a:buSzPts val="1000"/>
              <a:buNone/>
              <a:defRPr sz="1000"/>
            </a:lvl8pPr>
            <a:lvl9pPr lvl="8" algn="l">
              <a:lnSpc>
                <a:spcPct val="115000"/>
              </a:lnSpc>
              <a:spcBef>
                <a:spcPts val="0"/>
              </a:spcBef>
              <a:spcAft>
                <a:spcPts val="0"/>
              </a:spcAft>
              <a:buSzPts val="1000"/>
              <a:buNone/>
              <a:defRPr sz="1000"/>
            </a:lvl9pPr>
          </a:lstStyle>
          <a:p/>
        </p:txBody>
      </p:sp>
      <p:sp>
        <p:nvSpPr>
          <p:cNvPr id="31" name="Google Shape;31;p30"/>
          <p:cNvSpPr txBox="1"/>
          <p:nvPr>
            <p:ph idx="21" type="subTitle"/>
          </p:nvPr>
        </p:nvSpPr>
        <p:spPr>
          <a:xfrm>
            <a:off x="6750600" y="2872502"/>
            <a:ext cx="2026200" cy="219600"/>
          </a:xfrm>
          <a:prstGeom prst="rect">
            <a:avLst/>
          </a:prstGeom>
          <a:noFill/>
          <a:ln>
            <a:noFill/>
          </a:ln>
        </p:spPr>
        <p:txBody>
          <a:bodyPr anchorCtr="0" anchor="ctr" bIns="0" lIns="0" spcFirstLastPara="1" rIns="0" wrap="square" tIns="0">
            <a:normAutofit/>
          </a:bodyPr>
          <a:lstStyle>
            <a:lvl1pPr lvl="0" algn="l">
              <a:lnSpc>
                <a:spcPct val="115000"/>
              </a:lnSpc>
              <a:spcBef>
                <a:spcPts val="0"/>
              </a:spcBef>
              <a:spcAft>
                <a:spcPts val="0"/>
              </a:spcAft>
              <a:buSzPts val="1800"/>
              <a:buNone/>
              <a:defRPr/>
            </a:lvl1pPr>
            <a:lvl2pPr lvl="1" algn="l">
              <a:lnSpc>
                <a:spcPct val="115000"/>
              </a:lnSpc>
              <a:spcBef>
                <a:spcPts val="0"/>
              </a:spcBef>
              <a:spcAft>
                <a:spcPts val="0"/>
              </a:spcAft>
              <a:buSzPts val="800"/>
              <a:buNone/>
              <a:defRPr sz="800"/>
            </a:lvl2pPr>
            <a:lvl3pPr lvl="2" algn="l">
              <a:lnSpc>
                <a:spcPct val="115000"/>
              </a:lnSpc>
              <a:spcBef>
                <a:spcPts val="0"/>
              </a:spcBef>
              <a:spcAft>
                <a:spcPts val="0"/>
              </a:spcAft>
              <a:buSzPts val="800"/>
              <a:buNone/>
              <a:defRPr sz="800"/>
            </a:lvl3pPr>
            <a:lvl4pPr lvl="3" algn="l">
              <a:lnSpc>
                <a:spcPct val="115000"/>
              </a:lnSpc>
              <a:spcBef>
                <a:spcPts val="0"/>
              </a:spcBef>
              <a:spcAft>
                <a:spcPts val="0"/>
              </a:spcAft>
              <a:buSzPts val="800"/>
              <a:buNone/>
              <a:defRPr sz="800"/>
            </a:lvl4pPr>
            <a:lvl5pPr lvl="4" algn="l">
              <a:lnSpc>
                <a:spcPct val="115000"/>
              </a:lnSpc>
              <a:spcBef>
                <a:spcPts val="0"/>
              </a:spcBef>
              <a:spcAft>
                <a:spcPts val="0"/>
              </a:spcAft>
              <a:buSzPts val="800"/>
              <a:buNone/>
              <a:defRPr sz="800"/>
            </a:lvl5pPr>
            <a:lvl6pPr lvl="5" algn="l">
              <a:lnSpc>
                <a:spcPct val="115000"/>
              </a:lnSpc>
              <a:spcBef>
                <a:spcPts val="0"/>
              </a:spcBef>
              <a:spcAft>
                <a:spcPts val="0"/>
              </a:spcAft>
              <a:buSzPts val="800"/>
              <a:buNone/>
              <a:defRPr sz="800"/>
            </a:lvl6pPr>
            <a:lvl7pPr lvl="6" algn="l">
              <a:lnSpc>
                <a:spcPct val="115000"/>
              </a:lnSpc>
              <a:spcBef>
                <a:spcPts val="0"/>
              </a:spcBef>
              <a:spcAft>
                <a:spcPts val="0"/>
              </a:spcAft>
              <a:buSzPts val="800"/>
              <a:buNone/>
              <a:defRPr sz="800"/>
            </a:lvl7pPr>
            <a:lvl8pPr lvl="7" algn="l">
              <a:lnSpc>
                <a:spcPct val="115000"/>
              </a:lnSpc>
              <a:spcBef>
                <a:spcPts val="0"/>
              </a:spcBef>
              <a:spcAft>
                <a:spcPts val="0"/>
              </a:spcAft>
              <a:buSzPts val="800"/>
              <a:buNone/>
              <a:defRPr sz="800"/>
            </a:lvl8pPr>
            <a:lvl9pPr lvl="8" algn="l">
              <a:lnSpc>
                <a:spcPct val="115000"/>
              </a:lnSpc>
              <a:spcBef>
                <a:spcPts val="0"/>
              </a:spcBef>
              <a:spcAft>
                <a:spcPts val="0"/>
              </a:spcAft>
              <a:buSzPts val="800"/>
              <a:buNone/>
              <a:defRPr sz="800"/>
            </a:lvl9pPr>
          </a:lstStyle>
          <a:p/>
        </p:txBody>
      </p:sp>
      <p:sp>
        <p:nvSpPr>
          <p:cNvPr id="32" name="Google Shape;32;p30"/>
          <p:cNvSpPr txBox="1"/>
          <p:nvPr>
            <p:ph idx="22" type="subTitle"/>
          </p:nvPr>
        </p:nvSpPr>
        <p:spPr>
          <a:xfrm>
            <a:off x="6750600" y="3245652"/>
            <a:ext cx="2026200" cy="219600"/>
          </a:xfrm>
          <a:prstGeom prst="rect">
            <a:avLst/>
          </a:prstGeom>
          <a:noFill/>
          <a:ln>
            <a:noFill/>
          </a:ln>
        </p:spPr>
        <p:txBody>
          <a:bodyPr anchorCtr="0" anchor="ctr" bIns="0" lIns="0" spcFirstLastPara="1" rIns="0" wrap="square" tIns="0">
            <a:normAutofit/>
          </a:bodyPr>
          <a:lstStyle>
            <a:lvl1pPr lvl="0"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1pPr>
            <a:lvl2pPr lvl="1"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2pPr>
            <a:lvl3pPr lvl="2"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3pPr>
            <a:lvl4pPr lvl="3"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4pPr>
            <a:lvl5pPr lvl="4"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5pPr>
            <a:lvl6pPr lvl="5"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6pPr>
            <a:lvl7pPr lvl="6"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7pPr>
            <a:lvl8pPr lvl="7"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8pPr>
            <a:lvl9pPr lvl="8"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9pPr>
          </a:lstStyle>
          <a:p/>
        </p:txBody>
      </p:sp>
      <p:sp>
        <p:nvSpPr>
          <p:cNvPr id="33" name="Google Shape;33;p30"/>
          <p:cNvSpPr/>
          <p:nvPr>
            <p:ph idx="23" type="pic"/>
          </p:nvPr>
        </p:nvSpPr>
        <p:spPr>
          <a:xfrm>
            <a:off x="6080709" y="2883852"/>
            <a:ext cx="530400" cy="530400"/>
          </a:xfrm>
          <a:prstGeom prst="rect">
            <a:avLst/>
          </a:prstGeom>
          <a:noFill/>
          <a:ln>
            <a:noFill/>
          </a:ln>
        </p:spPr>
      </p:sp>
      <p:sp>
        <p:nvSpPr>
          <p:cNvPr id="34" name="Google Shape;34;p30"/>
          <p:cNvSpPr txBox="1"/>
          <p:nvPr>
            <p:ph idx="24" type="subTitle"/>
          </p:nvPr>
        </p:nvSpPr>
        <p:spPr>
          <a:xfrm>
            <a:off x="3824550" y="3101715"/>
            <a:ext cx="2026200" cy="187800"/>
          </a:xfrm>
          <a:prstGeom prst="rect">
            <a:avLst/>
          </a:prstGeom>
          <a:noFill/>
          <a:ln>
            <a:noFill/>
          </a:ln>
        </p:spPr>
        <p:txBody>
          <a:bodyPr anchorCtr="0" anchor="ctr" bIns="0" lIns="0" spcFirstLastPara="1" rIns="0" wrap="square" tIns="0">
            <a:normAutofit/>
          </a:bodyPr>
          <a:lstStyle>
            <a:lvl1pPr lvl="0" algn="l">
              <a:lnSpc>
                <a:spcPct val="115000"/>
              </a:lnSpc>
              <a:spcBef>
                <a:spcPts val="0"/>
              </a:spcBef>
              <a:spcAft>
                <a:spcPts val="0"/>
              </a:spcAft>
              <a:buSzPts val="1000"/>
              <a:buNone/>
              <a:defRPr sz="1000"/>
            </a:lvl1pPr>
            <a:lvl2pPr lvl="1" algn="l">
              <a:lnSpc>
                <a:spcPct val="115000"/>
              </a:lnSpc>
              <a:spcBef>
                <a:spcPts val="0"/>
              </a:spcBef>
              <a:spcAft>
                <a:spcPts val="0"/>
              </a:spcAft>
              <a:buSzPts val="1000"/>
              <a:buNone/>
              <a:defRPr sz="1000"/>
            </a:lvl2pPr>
            <a:lvl3pPr lvl="2" algn="l">
              <a:lnSpc>
                <a:spcPct val="115000"/>
              </a:lnSpc>
              <a:spcBef>
                <a:spcPts val="0"/>
              </a:spcBef>
              <a:spcAft>
                <a:spcPts val="0"/>
              </a:spcAft>
              <a:buSzPts val="1000"/>
              <a:buNone/>
              <a:defRPr sz="1000"/>
            </a:lvl3pPr>
            <a:lvl4pPr lvl="3" algn="l">
              <a:lnSpc>
                <a:spcPct val="115000"/>
              </a:lnSpc>
              <a:spcBef>
                <a:spcPts val="0"/>
              </a:spcBef>
              <a:spcAft>
                <a:spcPts val="0"/>
              </a:spcAft>
              <a:buSzPts val="1000"/>
              <a:buNone/>
              <a:defRPr sz="1000"/>
            </a:lvl4pPr>
            <a:lvl5pPr lvl="4" algn="l">
              <a:lnSpc>
                <a:spcPct val="115000"/>
              </a:lnSpc>
              <a:spcBef>
                <a:spcPts val="0"/>
              </a:spcBef>
              <a:spcAft>
                <a:spcPts val="0"/>
              </a:spcAft>
              <a:buSzPts val="1000"/>
              <a:buNone/>
              <a:defRPr sz="1000"/>
            </a:lvl5pPr>
            <a:lvl6pPr lvl="5" algn="l">
              <a:lnSpc>
                <a:spcPct val="115000"/>
              </a:lnSpc>
              <a:spcBef>
                <a:spcPts val="0"/>
              </a:spcBef>
              <a:spcAft>
                <a:spcPts val="0"/>
              </a:spcAft>
              <a:buSzPts val="1000"/>
              <a:buNone/>
              <a:defRPr sz="1000"/>
            </a:lvl6pPr>
            <a:lvl7pPr lvl="6" algn="l">
              <a:lnSpc>
                <a:spcPct val="115000"/>
              </a:lnSpc>
              <a:spcBef>
                <a:spcPts val="0"/>
              </a:spcBef>
              <a:spcAft>
                <a:spcPts val="0"/>
              </a:spcAft>
              <a:buSzPts val="1000"/>
              <a:buNone/>
              <a:defRPr sz="1000"/>
            </a:lvl7pPr>
            <a:lvl8pPr lvl="7" algn="l">
              <a:lnSpc>
                <a:spcPct val="115000"/>
              </a:lnSpc>
              <a:spcBef>
                <a:spcPts val="0"/>
              </a:spcBef>
              <a:spcAft>
                <a:spcPts val="0"/>
              </a:spcAft>
              <a:buSzPts val="1000"/>
              <a:buNone/>
              <a:defRPr sz="1000"/>
            </a:lvl8pPr>
            <a:lvl9pPr lvl="8" algn="l">
              <a:lnSpc>
                <a:spcPct val="115000"/>
              </a:lnSpc>
              <a:spcBef>
                <a:spcPts val="0"/>
              </a:spcBef>
              <a:spcAft>
                <a:spcPts val="0"/>
              </a:spcAft>
              <a:buSzPts val="1000"/>
              <a:buNone/>
              <a:defRPr sz="1000"/>
            </a:lvl9pPr>
          </a:lstStyle>
          <a:p/>
        </p:txBody>
      </p:sp>
      <p:sp>
        <p:nvSpPr>
          <p:cNvPr id="35" name="Google Shape;35;p30"/>
          <p:cNvSpPr txBox="1"/>
          <p:nvPr>
            <p:ph idx="25" type="subTitle"/>
          </p:nvPr>
        </p:nvSpPr>
        <p:spPr>
          <a:xfrm>
            <a:off x="3824550" y="2872502"/>
            <a:ext cx="2026200" cy="219600"/>
          </a:xfrm>
          <a:prstGeom prst="rect">
            <a:avLst/>
          </a:prstGeom>
          <a:noFill/>
          <a:ln>
            <a:noFill/>
          </a:ln>
        </p:spPr>
        <p:txBody>
          <a:bodyPr anchorCtr="0" anchor="ctr" bIns="0" lIns="0" spcFirstLastPara="1" rIns="0" wrap="square" tIns="0">
            <a:normAutofit/>
          </a:bodyPr>
          <a:lstStyle>
            <a:lvl1pPr lvl="0" algn="l">
              <a:lnSpc>
                <a:spcPct val="115000"/>
              </a:lnSpc>
              <a:spcBef>
                <a:spcPts val="0"/>
              </a:spcBef>
              <a:spcAft>
                <a:spcPts val="0"/>
              </a:spcAft>
              <a:buSzPts val="1800"/>
              <a:buNone/>
              <a:defRPr/>
            </a:lvl1pPr>
            <a:lvl2pPr lvl="1" algn="l">
              <a:lnSpc>
                <a:spcPct val="115000"/>
              </a:lnSpc>
              <a:spcBef>
                <a:spcPts val="0"/>
              </a:spcBef>
              <a:spcAft>
                <a:spcPts val="0"/>
              </a:spcAft>
              <a:buSzPts val="800"/>
              <a:buNone/>
              <a:defRPr sz="800"/>
            </a:lvl2pPr>
            <a:lvl3pPr lvl="2" algn="l">
              <a:lnSpc>
                <a:spcPct val="115000"/>
              </a:lnSpc>
              <a:spcBef>
                <a:spcPts val="0"/>
              </a:spcBef>
              <a:spcAft>
                <a:spcPts val="0"/>
              </a:spcAft>
              <a:buSzPts val="800"/>
              <a:buNone/>
              <a:defRPr sz="800"/>
            </a:lvl3pPr>
            <a:lvl4pPr lvl="3" algn="l">
              <a:lnSpc>
                <a:spcPct val="115000"/>
              </a:lnSpc>
              <a:spcBef>
                <a:spcPts val="0"/>
              </a:spcBef>
              <a:spcAft>
                <a:spcPts val="0"/>
              </a:spcAft>
              <a:buSzPts val="800"/>
              <a:buNone/>
              <a:defRPr sz="800"/>
            </a:lvl4pPr>
            <a:lvl5pPr lvl="4" algn="l">
              <a:lnSpc>
                <a:spcPct val="115000"/>
              </a:lnSpc>
              <a:spcBef>
                <a:spcPts val="0"/>
              </a:spcBef>
              <a:spcAft>
                <a:spcPts val="0"/>
              </a:spcAft>
              <a:buSzPts val="800"/>
              <a:buNone/>
              <a:defRPr sz="800"/>
            </a:lvl5pPr>
            <a:lvl6pPr lvl="5" algn="l">
              <a:lnSpc>
                <a:spcPct val="115000"/>
              </a:lnSpc>
              <a:spcBef>
                <a:spcPts val="0"/>
              </a:spcBef>
              <a:spcAft>
                <a:spcPts val="0"/>
              </a:spcAft>
              <a:buSzPts val="800"/>
              <a:buNone/>
              <a:defRPr sz="800"/>
            </a:lvl6pPr>
            <a:lvl7pPr lvl="6" algn="l">
              <a:lnSpc>
                <a:spcPct val="115000"/>
              </a:lnSpc>
              <a:spcBef>
                <a:spcPts val="0"/>
              </a:spcBef>
              <a:spcAft>
                <a:spcPts val="0"/>
              </a:spcAft>
              <a:buSzPts val="800"/>
              <a:buNone/>
              <a:defRPr sz="800"/>
            </a:lvl7pPr>
            <a:lvl8pPr lvl="7" algn="l">
              <a:lnSpc>
                <a:spcPct val="115000"/>
              </a:lnSpc>
              <a:spcBef>
                <a:spcPts val="0"/>
              </a:spcBef>
              <a:spcAft>
                <a:spcPts val="0"/>
              </a:spcAft>
              <a:buSzPts val="800"/>
              <a:buNone/>
              <a:defRPr sz="800"/>
            </a:lvl8pPr>
            <a:lvl9pPr lvl="8" algn="l">
              <a:lnSpc>
                <a:spcPct val="115000"/>
              </a:lnSpc>
              <a:spcBef>
                <a:spcPts val="0"/>
              </a:spcBef>
              <a:spcAft>
                <a:spcPts val="0"/>
              </a:spcAft>
              <a:buSzPts val="800"/>
              <a:buNone/>
              <a:defRPr sz="800"/>
            </a:lvl9pPr>
          </a:lstStyle>
          <a:p/>
        </p:txBody>
      </p:sp>
      <p:sp>
        <p:nvSpPr>
          <p:cNvPr id="36" name="Google Shape;36;p30"/>
          <p:cNvSpPr txBox="1"/>
          <p:nvPr>
            <p:ph idx="26" type="subTitle"/>
          </p:nvPr>
        </p:nvSpPr>
        <p:spPr>
          <a:xfrm>
            <a:off x="3824550" y="3245652"/>
            <a:ext cx="2026200" cy="219600"/>
          </a:xfrm>
          <a:prstGeom prst="rect">
            <a:avLst/>
          </a:prstGeom>
          <a:noFill/>
          <a:ln>
            <a:noFill/>
          </a:ln>
        </p:spPr>
        <p:txBody>
          <a:bodyPr anchorCtr="0" anchor="ctr" bIns="0" lIns="0" spcFirstLastPara="1" rIns="0" wrap="square" tIns="0">
            <a:normAutofit/>
          </a:bodyPr>
          <a:lstStyle>
            <a:lvl1pPr lvl="0"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1pPr>
            <a:lvl2pPr lvl="1"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2pPr>
            <a:lvl3pPr lvl="2"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3pPr>
            <a:lvl4pPr lvl="3"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4pPr>
            <a:lvl5pPr lvl="4"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5pPr>
            <a:lvl6pPr lvl="5"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6pPr>
            <a:lvl7pPr lvl="6"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7pPr>
            <a:lvl8pPr lvl="7"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8pPr>
            <a:lvl9pPr lvl="8"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9pPr>
          </a:lstStyle>
          <a:p/>
        </p:txBody>
      </p:sp>
      <p:sp>
        <p:nvSpPr>
          <p:cNvPr id="37" name="Google Shape;37;p30"/>
          <p:cNvSpPr/>
          <p:nvPr>
            <p:ph idx="27" type="pic"/>
          </p:nvPr>
        </p:nvSpPr>
        <p:spPr>
          <a:xfrm>
            <a:off x="3154659" y="2883852"/>
            <a:ext cx="530400" cy="530400"/>
          </a:xfrm>
          <a:prstGeom prst="rect">
            <a:avLst/>
          </a:prstGeom>
          <a:noFill/>
          <a:ln>
            <a:noFill/>
          </a:ln>
        </p:spPr>
      </p:sp>
      <p:sp>
        <p:nvSpPr>
          <p:cNvPr id="38" name="Google Shape;38;p30"/>
          <p:cNvSpPr txBox="1"/>
          <p:nvPr>
            <p:ph idx="28" type="subTitle"/>
          </p:nvPr>
        </p:nvSpPr>
        <p:spPr>
          <a:xfrm>
            <a:off x="6750600" y="4022919"/>
            <a:ext cx="2026200" cy="187800"/>
          </a:xfrm>
          <a:prstGeom prst="rect">
            <a:avLst/>
          </a:prstGeom>
          <a:noFill/>
          <a:ln>
            <a:noFill/>
          </a:ln>
        </p:spPr>
        <p:txBody>
          <a:bodyPr anchorCtr="0" anchor="ctr" bIns="0" lIns="0" spcFirstLastPara="1" rIns="0" wrap="square" tIns="0">
            <a:normAutofit/>
          </a:bodyPr>
          <a:lstStyle>
            <a:lvl1pPr lvl="0" algn="l">
              <a:lnSpc>
                <a:spcPct val="115000"/>
              </a:lnSpc>
              <a:spcBef>
                <a:spcPts val="0"/>
              </a:spcBef>
              <a:spcAft>
                <a:spcPts val="0"/>
              </a:spcAft>
              <a:buSzPts val="1000"/>
              <a:buNone/>
              <a:defRPr sz="1000"/>
            </a:lvl1pPr>
            <a:lvl2pPr lvl="1" algn="l">
              <a:lnSpc>
                <a:spcPct val="115000"/>
              </a:lnSpc>
              <a:spcBef>
                <a:spcPts val="0"/>
              </a:spcBef>
              <a:spcAft>
                <a:spcPts val="0"/>
              </a:spcAft>
              <a:buSzPts val="1000"/>
              <a:buNone/>
              <a:defRPr sz="1000"/>
            </a:lvl2pPr>
            <a:lvl3pPr lvl="2" algn="l">
              <a:lnSpc>
                <a:spcPct val="115000"/>
              </a:lnSpc>
              <a:spcBef>
                <a:spcPts val="0"/>
              </a:spcBef>
              <a:spcAft>
                <a:spcPts val="0"/>
              </a:spcAft>
              <a:buSzPts val="1000"/>
              <a:buNone/>
              <a:defRPr sz="1000"/>
            </a:lvl3pPr>
            <a:lvl4pPr lvl="3" algn="l">
              <a:lnSpc>
                <a:spcPct val="115000"/>
              </a:lnSpc>
              <a:spcBef>
                <a:spcPts val="0"/>
              </a:spcBef>
              <a:spcAft>
                <a:spcPts val="0"/>
              </a:spcAft>
              <a:buSzPts val="1000"/>
              <a:buNone/>
              <a:defRPr sz="1000"/>
            </a:lvl4pPr>
            <a:lvl5pPr lvl="4" algn="l">
              <a:lnSpc>
                <a:spcPct val="115000"/>
              </a:lnSpc>
              <a:spcBef>
                <a:spcPts val="0"/>
              </a:spcBef>
              <a:spcAft>
                <a:spcPts val="0"/>
              </a:spcAft>
              <a:buSzPts val="1000"/>
              <a:buNone/>
              <a:defRPr sz="1000"/>
            </a:lvl5pPr>
            <a:lvl6pPr lvl="5" algn="l">
              <a:lnSpc>
                <a:spcPct val="115000"/>
              </a:lnSpc>
              <a:spcBef>
                <a:spcPts val="0"/>
              </a:spcBef>
              <a:spcAft>
                <a:spcPts val="0"/>
              </a:spcAft>
              <a:buSzPts val="1000"/>
              <a:buNone/>
              <a:defRPr sz="1000"/>
            </a:lvl6pPr>
            <a:lvl7pPr lvl="6" algn="l">
              <a:lnSpc>
                <a:spcPct val="115000"/>
              </a:lnSpc>
              <a:spcBef>
                <a:spcPts val="0"/>
              </a:spcBef>
              <a:spcAft>
                <a:spcPts val="0"/>
              </a:spcAft>
              <a:buSzPts val="1000"/>
              <a:buNone/>
              <a:defRPr sz="1000"/>
            </a:lvl7pPr>
            <a:lvl8pPr lvl="7" algn="l">
              <a:lnSpc>
                <a:spcPct val="115000"/>
              </a:lnSpc>
              <a:spcBef>
                <a:spcPts val="0"/>
              </a:spcBef>
              <a:spcAft>
                <a:spcPts val="0"/>
              </a:spcAft>
              <a:buSzPts val="1000"/>
              <a:buNone/>
              <a:defRPr sz="1000"/>
            </a:lvl8pPr>
            <a:lvl9pPr lvl="8" algn="l">
              <a:lnSpc>
                <a:spcPct val="115000"/>
              </a:lnSpc>
              <a:spcBef>
                <a:spcPts val="0"/>
              </a:spcBef>
              <a:spcAft>
                <a:spcPts val="0"/>
              </a:spcAft>
              <a:buSzPts val="1000"/>
              <a:buNone/>
              <a:defRPr sz="1000"/>
            </a:lvl9pPr>
          </a:lstStyle>
          <a:p/>
        </p:txBody>
      </p:sp>
      <p:sp>
        <p:nvSpPr>
          <p:cNvPr id="39" name="Google Shape;39;p30"/>
          <p:cNvSpPr txBox="1"/>
          <p:nvPr>
            <p:ph idx="29" type="subTitle"/>
          </p:nvPr>
        </p:nvSpPr>
        <p:spPr>
          <a:xfrm>
            <a:off x="6750600" y="3793706"/>
            <a:ext cx="2026200" cy="219600"/>
          </a:xfrm>
          <a:prstGeom prst="rect">
            <a:avLst/>
          </a:prstGeom>
          <a:noFill/>
          <a:ln>
            <a:noFill/>
          </a:ln>
        </p:spPr>
        <p:txBody>
          <a:bodyPr anchorCtr="0" anchor="ctr" bIns="0" lIns="0" spcFirstLastPara="1" rIns="0" wrap="square" tIns="0">
            <a:normAutofit/>
          </a:bodyPr>
          <a:lstStyle>
            <a:lvl1pPr lvl="0" algn="l">
              <a:lnSpc>
                <a:spcPct val="115000"/>
              </a:lnSpc>
              <a:spcBef>
                <a:spcPts val="0"/>
              </a:spcBef>
              <a:spcAft>
                <a:spcPts val="0"/>
              </a:spcAft>
              <a:buSzPts val="1800"/>
              <a:buNone/>
              <a:defRPr/>
            </a:lvl1pPr>
            <a:lvl2pPr lvl="1" algn="l">
              <a:lnSpc>
                <a:spcPct val="115000"/>
              </a:lnSpc>
              <a:spcBef>
                <a:spcPts val="0"/>
              </a:spcBef>
              <a:spcAft>
                <a:spcPts val="0"/>
              </a:spcAft>
              <a:buSzPts val="800"/>
              <a:buNone/>
              <a:defRPr sz="800"/>
            </a:lvl2pPr>
            <a:lvl3pPr lvl="2" algn="l">
              <a:lnSpc>
                <a:spcPct val="115000"/>
              </a:lnSpc>
              <a:spcBef>
                <a:spcPts val="0"/>
              </a:spcBef>
              <a:spcAft>
                <a:spcPts val="0"/>
              </a:spcAft>
              <a:buSzPts val="800"/>
              <a:buNone/>
              <a:defRPr sz="800"/>
            </a:lvl3pPr>
            <a:lvl4pPr lvl="3" algn="l">
              <a:lnSpc>
                <a:spcPct val="115000"/>
              </a:lnSpc>
              <a:spcBef>
                <a:spcPts val="0"/>
              </a:spcBef>
              <a:spcAft>
                <a:spcPts val="0"/>
              </a:spcAft>
              <a:buSzPts val="800"/>
              <a:buNone/>
              <a:defRPr sz="800"/>
            </a:lvl4pPr>
            <a:lvl5pPr lvl="4" algn="l">
              <a:lnSpc>
                <a:spcPct val="115000"/>
              </a:lnSpc>
              <a:spcBef>
                <a:spcPts val="0"/>
              </a:spcBef>
              <a:spcAft>
                <a:spcPts val="0"/>
              </a:spcAft>
              <a:buSzPts val="800"/>
              <a:buNone/>
              <a:defRPr sz="800"/>
            </a:lvl5pPr>
            <a:lvl6pPr lvl="5" algn="l">
              <a:lnSpc>
                <a:spcPct val="115000"/>
              </a:lnSpc>
              <a:spcBef>
                <a:spcPts val="0"/>
              </a:spcBef>
              <a:spcAft>
                <a:spcPts val="0"/>
              </a:spcAft>
              <a:buSzPts val="800"/>
              <a:buNone/>
              <a:defRPr sz="800"/>
            </a:lvl6pPr>
            <a:lvl7pPr lvl="6" algn="l">
              <a:lnSpc>
                <a:spcPct val="115000"/>
              </a:lnSpc>
              <a:spcBef>
                <a:spcPts val="0"/>
              </a:spcBef>
              <a:spcAft>
                <a:spcPts val="0"/>
              </a:spcAft>
              <a:buSzPts val="800"/>
              <a:buNone/>
              <a:defRPr sz="800"/>
            </a:lvl7pPr>
            <a:lvl8pPr lvl="7" algn="l">
              <a:lnSpc>
                <a:spcPct val="115000"/>
              </a:lnSpc>
              <a:spcBef>
                <a:spcPts val="0"/>
              </a:spcBef>
              <a:spcAft>
                <a:spcPts val="0"/>
              </a:spcAft>
              <a:buSzPts val="800"/>
              <a:buNone/>
              <a:defRPr sz="800"/>
            </a:lvl8pPr>
            <a:lvl9pPr lvl="8" algn="l">
              <a:lnSpc>
                <a:spcPct val="115000"/>
              </a:lnSpc>
              <a:spcBef>
                <a:spcPts val="0"/>
              </a:spcBef>
              <a:spcAft>
                <a:spcPts val="0"/>
              </a:spcAft>
              <a:buSzPts val="800"/>
              <a:buNone/>
              <a:defRPr sz="800"/>
            </a:lvl9pPr>
          </a:lstStyle>
          <a:p/>
        </p:txBody>
      </p:sp>
      <p:sp>
        <p:nvSpPr>
          <p:cNvPr id="40" name="Google Shape;40;p30"/>
          <p:cNvSpPr txBox="1"/>
          <p:nvPr>
            <p:ph idx="30" type="subTitle"/>
          </p:nvPr>
        </p:nvSpPr>
        <p:spPr>
          <a:xfrm>
            <a:off x="6750600" y="4166856"/>
            <a:ext cx="2026200" cy="219600"/>
          </a:xfrm>
          <a:prstGeom prst="rect">
            <a:avLst/>
          </a:prstGeom>
          <a:noFill/>
          <a:ln>
            <a:noFill/>
          </a:ln>
        </p:spPr>
        <p:txBody>
          <a:bodyPr anchorCtr="0" anchor="ctr" bIns="0" lIns="0" spcFirstLastPara="1" rIns="0" wrap="square" tIns="0">
            <a:normAutofit/>
          </a:bodyPr>
          <a:lstStyle>
            <a:lvl1pPr lvl="0"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1pPr>
            <a:lvl2pPr lvl="1"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2pPr>
            <a:lvl3pPr lvl="2"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3pPr>
            <a:lvl4pPr lvl="3"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4pPr>
            <a:lvl5pPr lvl="4"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5pPr>
            <a:lvl6pPr lvl="5"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6pPr>
            <a:lvl7pPr lvl="6"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7pPr>
            <a:lvl8pPr lvl="7"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8pPr>
            <a:lvl9pPr lvl="8"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9pPr>
          </a:lstStyle>
          <a:p/>
        </p:txBody>
      </p:sp>
      <p:sp>
        <p:nvSpPr>
          <p:cNvPr id="41" name="Google Shape;41;p30"/>
          <p:cNvSpPr/>
          <p:nvPr>
            <p:ph idx="31" type="pic"/>
          </p:nvPr>
        </p:nvSpPr>
        <p:spPr>
          <a:xfrm>
            <a:off x="6080709" y="3805056"/>
            <a:ext cx="530400" cy="530400"/>
          </a:xfrm>
          <a:prstGeom prst="rect">
            <a:avLst/>
          </a:prstGeom>
          <a:noFill/>
          <a:ln>
            <a:noFill/>
          </a:ln>
        </p:spPr>
      </p:sp>
      <p:sp>
        <p:nvSpPr>
          <p:cNvPr id="42" name="Google Shape;42;p30"/>
          <p:cNvSpPr txBox="1"/>
          <p:nvPr>
            <p:ph idx="32" type="subTitle"/>
          </p:nvPr>
        </p:nvSpPr>
        <p:spPr>
          <a:xfrm>
            <a:off x="3824550" y="4022919"/>
            <a:ext cx="2026200" cy="187800"/>
          </a:xfrm>
          <a:prstGeom prst="rect">
            <a:avLst/>
          </a:prstGeom>
          <a:noFill/>
          <a:ln>
            <a:noFill/>
          </a:ln>
        </p:spPr>
        <p:txBody>
          <a:bodyPr anchorCtr="0" anchor="ctr" bIns="0" lIns="0" spcFirstLastPara="1" rIns="0" wrap="square" tIns="0">
            <a:normAutofit/>
          </a:bodyPr>
          <a:lstStyle>
            <a:lvl1pPr lvl="0" algn="l">
              <a:lnSpc>
                <a:spcPct val="115000"/>
              </a:lnSpc>
              <a:spcBef>
                <a:spcPts val="0"/>
              </a:spcBef>
              <a:spcAft>
                <a:spcPts val="0"/>
              </a:spcAft>
              <a:buSzPts val="1000"/>
              <a:buNone/>
              <a:defRPr sz="1000"/>
            </a:lvl1pPr>
            <a:lvl2pPr lvl="1" algn="l">
              <a:lnSpc>
                <a:spcPct val="115000"/>
              </a:lnSpc>
              <a:spcBef>
                <a:spcPts val="0"/>
              </a:spcBef>
              <a:spcAft>
                <a:spcPts val="0"/>
              </a:spcAft>
              <a:buSzPts val="1000"/>
              <a:buNone/>
              <a:defRPr sz="1000"/>
            </a:lvl2pPr>
            <a:lvl3pPr lvl="2" algn="l">
              <a:lnSpc>
                <a:spcPct val="115000"/>
              </a:lnSpc>
              <a:spcBef>
                <a:spcPts val="0"/>
              </a:spcBef>
              <a:spcAft>
                <a:spcPts val="0"/>
              </a:spcAft>
              <a:buSzPts val="1000"/>
              <a:buNone/>
              <a:defRPr sz="1000"/>
            </a:lvl3pPr>
            <a:lvl4pPr lvl="3" algn="l">
              <a:lnSpc>
                <a:spcPct val="115000"/>
              </a:lnSpc>
              <a:spcBef>
                <a:spcPts val="0"/>
              </a:spcBef>
              <a:spcAft>
                <a:spcPts val="0"/>
              </a:spcAft>
              <a:buSzPts val="1000"/>
              <a:buNone/>
              <a:defRPr sz="1000"/>
            </a:lvl4pPr>
            <a:lvl5pPr lvl="4" algn="l">
              <a:lnSpc>
                <a:spcPct val="115000"/>
              </a:lnSpc>
              <a:spcBef>
                <a:spcPts val="0"/>
              </a:spcBef>
              <a:spcAft>
                <a:spcPts val="0"/>
              </a:spcAft>
              <a:buSzPts val="1000"/>
              <a:buNone/>
              <a:defRPr sz="1000"/>
            </a:lvl5pPr>
            <a:lvl6pPr lvl="5" algn="l">
              <a:lnSpc>
                <a:spcPct val="115000"/>
              </a:lnSpc>
              <a:spcBef>
                <a:spcPts val="0"/>
              </a:spcBef>
              <a:spcAft>
                <a:spcPts val="0"/>
              </a:spcAft>
              <a:buSzPts val="1000"/>
              <a:buNone/>
              <a:defRPr sz="1000"/>
            </a:lvl6pPr>
            <a:lvl7pPr lvl="6" algn="l">
              <a:lnSpc>
                <a:spcPct val="115000"/>
              </a:lnSpc>
              <a:spcBef>
                <a:spcPts val="0"/>
              </a:spcBef>
              <a:spcAft>
                <a:spcPts val="0"/>
              </a:spcAft>
              <a:buSzPts val="1000"/>
              <a:buNone/>
              <a:defRPr sz="1000"/>
            </a:lvl7pPr>
            <a:lvl8pPr lvl="7" algn="l">
              <a:lnSpc>
                <a:spcPct val="115000"/>
              </a:lnSpc>
              <a:spcBef>
                <a:spcPts val="0"/>
              </a:spcBef>
              <a:spcAft>
                <a:spcPts val="0"/>
              </a:spcAft>
              <a:buSzPts val="1000"/>
              <a:buNone/>
              <a:defRPr sz="1000"/>
            </a:lvl8pPr>
            <a:lvl9pPr lvl="8" algn="l">
              <a:lnSpc>
                <a:spcPct val="115000"/>
              </a:lnSpc>
              <a:spcBef>
                <a:spcPts val="0"/>
              </a:spcBef>
              <a:spcAft>
                <a:spcPts val="0"/>
              </a:spcAft>
              <a:buSzPts val="1000"/>
              <a:buNone/>
              <a:defRPr sz="1000"/>
            </a:lvl9pPr>
          </a:lstStyle>
          <a:p/>
        </p:txBody>
      </p:sp>
      <p:sp>
        <p:nvSpPr>
          <p:cNvPr id="43" name="Google Shape;43;p30"/>
          <p:cNvSpPr txBox="1"/>
          <p:nvPr>
            <p:ph idx="33" type="subTitle"/>
          </p:nvPr>
        </p:nvSpPr>
        <p:spPr>
          <a:xfrm>
            <a:off x="3824550" y="3793706"/>
            <a:ext cx="2026200" cy="219600"/>
          </a:xfrm>
          <a:prstGeom prst="rect">
            <a:avLst/>
          </a:prstGeom>
          <a:noFill/>
          <a:ln>
            <a:noFill/>
          </a:ln>
        </p:spPr>
        <p:txBody>
          <a:bodyPr anchorCtr="0" anchor="ctr" bIns="0" lIns="0" spcFirstLastPara="1" rIns="0" wrap="square" tIns="0">
            <a:normAutofit/>
          </a:bodyPr>
          <a:lstStyle>
            <a:lvl1pPr lvl="0" algn="l">
              <a:lnSpc>
                <a:spcPct val="115000"/>
              </a:lnSpc>
              <a:spcBef>
                <a:spcPts val="0"/>
              </a:spcBef>
              <a:spcAft>
                <a:spcPts val="0"/>
              </a:spcAft>
              <a:buSzPts val="1800"/>
              <a:buNone/>
              <a:defRPr/>
            </a:lvl1pPr>
            <a:lvl2pPr lvl="1" algn="l">
              <a:lnSpc>
                <a:spcPct val="115000"/>
              </a:lnSpc>
              <a:spcBef>
                <a:spcPts val="0"/>
              </a:spcBef>
              <a:spcAft>
                <a:spcPts val="0"/>
              </a:spcAft>
              <a:buSzPts val="800"/>
              <a:buNone/>
              <a:defRPr sz="800"/>
            </a:lvl2pPr>
            <a:lvl3pPr lvl="2" algn="l">
              <a:lnSpc>
                <a:spcPct val="115000"/>
              </a:lnSpc>
              <a:spcBef>
                <a:spcPts val="0"/>
              </a:spcBef>
              <a:spcAft>
                <a:spcPts val="0"/>
              </a:spcAft>
              <a:buSzPts val="800"/>
              <a:buNone/>
              <a:defRPr sz="800"/>
            </a:lvl3pPr>
            <a:lvl4pPr lvl="3" algn="l">
              <a:lnSpc>
                <a:spcPct val="115000"/>
              </a:lnSpc>
              <a:spcBef>
                <a:spcPts val="0"/>
              </a:spcBef>
              <a:spcAft>
                <a:spcPts val="0"/>
              </a:spcAft>
              <a:buSzPts val="800"/>
              <a:buNone/>
              <a:defRPr sz="800"/>
            </a:lvl4pPr>
            <a:lvl5pPr lvl="4" algn="l">
              <a:lnSpc>
                <a:spcPct val="115000"/>
              </a:lnSpc>
              <a:spcBef>
                <a:spcPts val="0"/>
              </a:spcBef>
              <a:spcAft>
                <a:spcPts val="0"/>
              </a:spcAft>
              <a:buSzPts val="800"/>
              <a:buNone/>
              <a:defRPr sz="800"/>
            </a:lvl5pPr>
            <a:lvl6pPr lvl="5" algn="l">
              <a:lnSpc>
                <a:spcPct val="115000"/>
              </a:lnSpc>
              <a:spcBef>
                <a:spcPts val="0"/>
              </a:spcBef>
              <a:spcAft>
                <a:spcPts val="0"/>
              </a:spcAft>
              <a:buSzPts val="800"/>
              <a:buNone/>
              <a:defRPr sz="800"/>
            </a:lvl6pPr>
            <a:lvl7pPr lvl="6" algn="l">
              <a:lnSpc>
                <a:spcPct val="115000"/>
              </a:lnSpc>
              <a:spcBef>
                <a:spcPts val="0"/>
              </a:spcBef>
              <a:spcAft>
                <a:spcPts val="0"/>
              </a:spcAft>
              <a:buSzPts val="800"/>
              <a:buNone/>
              <a:defRPr sz="800"/>
            </a:lvl7pPr>
            <a:lvl8pPr lvl="7" algn="l">
              <a:lnSpc>
                <a:spcPct val="115000"/>
              </a:lnSpc>
              <a:spcBef>
                <a:spcPts val="0"/>
              </a:spcBef>
              <a:spcAft>
                <a:spcPts val="0"/>
              </a:spcAft>
              <a:buSzPts val="800"/>
              <a:buNone/>
              <a:defRPr sz="800"/>
            </a:lvl8pPr>
            <a:lvl9pPr lvl="8" algn="l">
              <a:lnSpc>
                <a:spcPct val="115000"/>
              </a:lnSpc>
              <a:spcBef>
                <a:spcPts val="0"/>
              </a:spcBef>
              <a:spcAft>
                <a:spcPts val="0"/>
              </a:spcAft>
              <a:buSzPts val="800"/>
              <a:buNone/>
              <a:defRPr sz="800"/>
            </a:lvl9pPr>
          </a:lstStyle>
          <a:p/>
        </p:txBody>
      </p:sp>
      <p:sp>
        <p:nvSpPr>
          <p:cNvPr id="44" name="Google Shape;44;p30"/>
          <p:cNvSpPr txBox="1"/>
          <p:nvPr>
            <p:ph idx="34" type="subTitle"/>
          </p:nvPr>
        </p:nvSpPr>
        <p:spPr>
          <a:xfrm>
            <a:off x="3824550" y="4166856"/>
            <a:ext cx="2026200" cy="219600"/>
          </a:xfrm>
          <a:prstGeom prst="rect">
            <a:avLst/>
          </a:prstGeom>
          <a:noFill/>
          <a:ln>
            <a:noFill/>
          </a:ln>
        </p:spPr>
        <p:txBody>
          <a:bodyPr anchorCtr="0" anchor="ctr" bIns="0" lIns="0" spcFirstLastPara="1" rIns="0" wrap="square" tIns="0">
            <a:normAutofit/>
          </a:bodyPr>
          <a:lstStyle>
            <a:lvl1pPr lvl="0"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1pPr>
            <a:lvl2pPr lvl="1"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2pPr>
            <a:lvl3pPr lvl="2"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3pPr>
            <a:lvl4pPr lvl="3"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4pPr>
            <a:lvl5pPr lvl="4"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5pPr>
            <a:lvl6pPr lvl="5"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6pPr>
            <a:lvl7pPr lvl="6"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7pPr>
            <a:lvl8pPr lvl="7"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8pPr>
            <a:lvl9pPr lvl="8" algn="l">
              <a:lnSpc>
                <a:spcPct val="115000"/>
              </a:lnSpc>
              <a:spcBef>
                <a:spcPts val="0"/>
              </a:spcBef>
              <a:spcAft>
                <a:spcPts val="0"/>
              </a:spcAft>
              <a:buSzPts val="900"/>
              <a:buFont typeface="DM Sans Light"/>
              <a:buNone/>
              <a:defRPr sz="900">
                <a:latin typeface="DM Sans Light"/>
                <a:ea typeface="DM Sans Light"/>
                <a:cs typeface="DM Sans Light"/>
                <a:sym typeface="DM Sans Light"/>
              </a:defRPr>
            </a:lvl9pPr>
          </a:lstStyle>
          <a:p/>
        </p:txBody>
      </p:sp>
      <p:sp>
        <p:nvSpPr>
          <p:cNvPr id="45" name="Google Shape;45;p30"/>
          <p:cNvSpPr/>
          <p:nvPr>
            <p:ph idx="35" type="pic"/>
          </p:nvPr>
        </p:nvSpPr>
        <p:spPr>
          <a:xfrm>
            <a:off x="3154659" y="3805056"/>
            <a:ext cx="530400" cy="530400"/>
          </a:xfrm>
          <a:prstGeom prst="rect">
            <a:avLst/>
          </a:prstGeom>
          <a:noFill/>
          <a:ln>
            <a:noFill/>
          </a:ln>
        </p:spPr>
      </p:sp>
      <p:sp>
        <p:nvSpPr>
          <p:cNvPr id="46" name="Google Shape;46;p30"/>
          <p:cNvSpPr txBox="1"/>
          <p:nvPr>
            <p:ph type="title"/>
          </p:nvPr>
        </p:nvSpPr>
        <p:spPr>
          <a:xfrm>
            <a:off x="361975" y="962100"/>
            <a:ext cx="2450700" cy="587700"/>
          </a:xfrm>
          <a:prstGeom prst="rect">
            <a:avLst/>
          </a:prstGeom>
          <a:noFill/>
          <a:ln>
            <a:noFill/>
          </a:ln>
        </p:spPr>
        <p:txBody>
          <a:bodyPr anchorCtr="0" anchor="t" bIns="0" lIns="0" spcFirstLastPara="1" rIns="0" wrap="square" tIns="0">
            <a:spAutoFit/>
          </a:bodyPr>
          <a:lstStyle>
            <a:lvl1pPr lvl="0" algn="l">
              <a:lnSpc>
                <a:spcPct val="90000"/>
              </a:lnSpc>
              <a:spcBef>
                <a:spcPts val="0"/>
              </a:spcBef>
              <a:spcAft>
                <a:spcPts val="0"/>
              </a:spcAft>
              <a:buSzPts val="2800"/>
              <a:buNone/>
              <a:defRPr sz="3600"/>
            </a:lvl1pPr>
            <a:lvl2pPr lvl="1" algn="l">
              <a:lnSpc>
                <a:spcPct val="90000"/>
              </a:lnSpc>
              <a:spcBef>
                <a:spcPts val="0"/>
              </a:spcBef>
              <a:spcAft>
                <a:spcPts val="0"/>
              </a:spcAft>
              <a:buSzPts val="2800"/>
              <a:buNone/>
              <a:defRPr sz="3600"/>
            </a:lvl2pPr>
            <a:lvl3pPr lvl="2" algn="l">
              <a:lnSpc>
                <a:spcPct val="90000"/>
              </a:lnSpc>
              <a:spcBef>
                <a:spcPts val="0"/>
              </a:spcBef>
              <a:spcAft>
                <a:spcPts val="0"/>
              </a:spcAft>
              <a:buSzPts val="2800"/>
              <a:buNone/>
              <a:defRPr sz="3600"/>
            </a:lvl3pPr>
            <a:lvl4pPr lvl="3" algn="l">
              <a:lnSpc>
                <a:spcPct val="90000"/>
              </a:lnSpc>
              <a:spcBef>
                <a:spcPts val="0"/>
              </a:spcBef>
              <a:spcAft>
                <a:spcPts val="0"/>
              </a:spcAft>
              <a:buSzPts val="2800"/>
              <a:buNone/>
              <a:defRPr sz="3600"/>
            </a:lvl4pPr>
            <a:lvl5pPr lvl="4" algn="l">
              <a:lnSpc>
                <a:spcPct val="90000"/>
              </a:lnSpc>
              <a:spcBef>
                <a:spcPts val="0"/>
              </a:spcBef>
              <a:spcAft>
                <a:spcPts val="0"/>
              </a:spcAft>
              <a:buSzPts val="2800"/>
              <a:buNone/>
              <a:defRPr sz="3600"/>
            </a:lvl5pPr>
            <a:lvl6pPr lvl="5" algn="l">
              <a:lnSpc>
                <a:spcPct val="90000"/>
              </a:lnSpc>
              <a:spcBef>
                <a:spcPts val="0"/>
              </a:spcBef>
              <a:spcAft>
                <a:spcPts val="0"/>
              </a:spcAft>
              <a:buSzPts val="2800"/>
              <a:buNone/>
              <a:defRPr sz="3600"/>
            </a:lvl6pPr>
            <a:lvl7pPr lvl="6" algn="l">
              <a:lnSpc>
                <a:spcPct val="90000"/>
              </a:lnSpc>
              <a:spcBef>
                <a:spcPts val="0"/>
              </a:spcBef>
              <a:spcAft>
                <a:spcPts val="0"/>
              </a:spcAft>
              <a:buSzPts val="2800"/>
              <a:buNone/>
              <a:defRPr sz="3600"/>
            </a:lvl7pPr>
            <a:lvl8pPr lvl="7" algn="l">
              <a:lnSpc>
                <a:spcPct val="90000"/>
              </a:lnSpc>
              <a:spcBef>
                <a:spcPts val="0"/>
              </a:spcBef>
              <a:spcAft>
                <a:spcPts val="0"/>
              </a:spcAft>
              <a:buSzPts val="2800"/>
              <a:buNone/>
              <a:defRPr sz="3600"/>
            </a:lvl8pPr>
            <a:lvl9pPr lvl="8" algn="l">
              <a:lnSpc>
                <a:spcPct val="90000"/>
              </a:lnSpc>
              <a:spcBef>
                <a:spcPts val="0"/>
              </a:spcBef>
              <a:spcAft>
                <a:spcPts val="0"/>
              </a:spcAft>
              <a:buSzPts val="2800"/>
              <a:buNone/>
              <a:defRPr sz="3600"/>
            </a:lvl9pPr>
          </a:lstStyle>
          <a:p/>
        </p:txBody>
      </p:sp>
      <p:sp>
        <p:nvSpPr>
          <p:cNvPr id="47" name="Google Shape;47;p30"/>
          <p:cNvSpPr txBox="1"/>
          <p:nvPr>
            <p:ph idx="12" type="sldNum"/>
          </p:nvPr>
        </p:nvSpPr>
        <p:spPr>
          <a:xfrm>
            <a:off x="8227975" y="217725"/>
            <a:ext cx="548700" cy="234000"/>
          </a:xfrm>
          <a:prstGeom prst="rect">
            <a:avLst/>
          </a:prstGeom>
          <a:noFill/>
          <a:ln>
            <a:noFill/>
          </a:ln>
        </p:spPr>
        <p:txBody>
          <a:bodyPr anchorCtr="0" anchor="ctr" bIns="91425" lIns="0" spcFirstLastPara="1" rIns="0" wrap="square" tIns="91425">
            <a:normAutofit/>
          </a:bodyPr>
          <a:lstStyle>
            <a:lvl1pPr indent="0" lvl="0" marL="0" marR="0" algn="r">
              <a:lnSpc>
                <a:spcPct val="100000"/>
              </a:lnSpc>
              <a:spcBef>
                <a:spcPts val="0"/>
              </a:spcBef>
              <a:spcAft>
                <a:spcPts val="0"/>
              </a:spcAft>
              <a:buClr>
                <a:srgbClr val="000000"/>
              </a:buClr>
              <a:buSzPts val="700"/>
              <a:buFont typeface="Arial"/>
              <a:buNone/>
              <a:defRPr b="0" i="0" sz="700" u="none" cap="none" strike="noStrike">
                <a:solidFill>
                  <a:schemeClr val="lt1"/>
                </a:solidFill>
                <a:latin typeface="DM Sans"/>
                <a:ea typeface="DM Sans"/>
                <a:cs typeface="DM Sans"/>
                <a:sym typeface="DM Sans"/>
              </a:defRPr>
            </a:lvl1pPr>
            <a:lvl2pPr indent="0" lvl="1" marL="0" marR="0" algn="r">
              <a:lnSpc>
                <a:spcPct val="100000"/>
              </a:lnSpc>
              <a:spcBef>
                <a:spcPts val="0"/>
              </a:spcBef>
              <a:spcAft>
                <a:spcPts val="0"/>
              </a:spcAft>
              <a:buClr>
                <a:srgbClr val="000000"/>
              </a:buClr>
              <a:buSzPts val="700"/>
              <a:buFont typeface="Arial"/>
              <a:buNone/>
              <a:defRPr b="0" i="0" sz="700" u="none" cap="none" strike="noStrike">
                <a:solidFill>
                  <a:schemeClr val="lt1"/>
                </a:solidFill>
                <a:latin typeface="DM Sans"/>
                <a:ea typeface="DM Sans"/>
                <a:cs typeface="DM Sans"/>
                <a:sym typeface="DM Sans"/>
              </a:defRPr>
            </a:lvl2pPr>
            <a:lvl3pPr indent="0" lvl="2" marL="0" marR="0" algn="r">
              <a:lnSpc>
                <a:spcPct val="100000"/>
              </a:lnSpc>
              <a:spcBef>
                <a:spcPts val="0"/>
              </a:spcBef>
              <a:spcAft>
                <a:spcPts val="0"/>
              </a:spcAft>
              <a:buClr>
                <a:srgbClr val="000000"/>
              </a:buClr>
              <a:buSzPts val="700"/>
              <a:buFont typeface="Arial"/>
              <a:buNone/>
              <a:defRPr b="0" i="0" sz="700" u="none" cap="none" strike="noStrike">
                <a:solidFill>
                  <a:schemeClr val="lt1"/>
                </a:solidFill>
                <a:latin typeface="DM Sans"/>
                <a:ea typeface="DM Sans"/>
                <a:cs typeface="DM Sans"/>
                <a:sym typeface="DM Sans"/>
              </a:defRPr>
            </a:lvl3pPr>
            <a:lvl4pPr indent="0" lvl="3" marL="0" marR="0" algn="r">
              <a:lnSpc>
                <a:spcPct val="100000"/>
              </a:lnSpc>
              <a:spcBef>
                <a:spcPts val="0"/>
              </a:spcBef>
              <a:spcAft>
                <a:spcPts val="0"/>
              </a:spcAft>
              <a:buClr>
                <a:srgbClr val="000000"/>
              </a:buClr>
              <a:buSzPts val="700"/>
              <a:buFont typeface="Arial"/>
              <a:buNone/>
              <a:defRPr b="0" i="0" sz="700" u="none" cap="none" strike="noStrike">
                <a:solidFill>
                  <a:schemeClr val="lt1"/>
                </a:solidFill>
                <a:latin typeface="DM Sans"/>
                <a:ea typeface="DM Sans"/>
                <a:cs typeface="DM Sans"/>
                <a:sym typeface="DM Sans"/>
              </a:defRPr>
            </a:lvl4pPr>
            <a:lvl5pPr indent="0" lvl="4" marL="0" marR="0" algn="r">
              <a:lnSpc>
                <a:spcPct val="100000"/>
              </a:lnSpc>
              <a:spcBef>
                <a:spcPts val="0"/>
              </a:spcBef>
              <a:spcAft>
                <a:spcPts val="0"/>
              </a:spcAft>
              <a:buClr>
                <a:srgbClr val="000000"/>
              </a:buClr>
              <a:buSzPts val="700"/>
              <a:buFont typeface="Arial"/>
              <a:buNone/>
              <a:defRPr b="0" i="0" sz="700" u="none" cap="none" strike="noStrike">
                <a:solidFill>
                  <a:schemeClr val="lt1"/>
                </a:solidFill>
                <a:latin typeface="DM Sans"/>
                <a:ea typeface="DM Sans"/>
                <a:cs typeface="DM Sans"/>
                <a:sym typeface="DM Sans"/>
              </a:defRPr>
            </a:lvl5pPr>
            <a:lvl6pPr indent="0" lvl="5" marL="0" marR="0" algn="r">
              <a:lnSpc>
                <a:spcPct val="100000"/>
              </a:lnSpc>
              <a:spcBef>
                <a:spcPts val="0"/>
              </a:spcBef>
              <a:spcAft>
                <a:spcPts val="0"/>
              </a:spcAft>
              <a:buClr>
                <a:srgbClr val="000000"/>
              </a:buClr>
              <a:buSzPts val="700"/>
              <a:buFont typeface="Arial"/>
              <a:buNone/>
              <a:defRPr b="0" i="0" sz="700" u="none" cap="none" strike="noStrike">
                <a:solidFill>
                  <a:schemeClr val="lt1"/>
                </a:solidFill>
                <a:latin typeface="DM Sans"/>
                <a:ea typeface="DM Sans"/>
                <a:cs typeface="DM Sans"/>
                <a:sym typeface="DM Sans"/>
              </a:defRPr>
            </a:lvl6pPr>
            <a:lvl7pPr indent="0" lvl="6" marL="0" marR="0" algn="r">
              <a:lnSpc>
                <a:spcPct val="100000"/>
              </a:lnSpc>
              <a:spcBef>
                <a:spcPts val="0"/>
              </a:spcBef>
              <a:spcAft>
                <a:spcPts val="0"/>
              </a:spcAft>
              <a:buClr>
                <a:srgbClr val="000000"/>
              </a:buClr>
              <a:buSzPts val="700"/>
              <a:buFont typeface="Arial"/>
              <a:buNone/>
              <a:defRPr b="0" i="0" sz="700" u="none" cap="none" strike="noStrike">
                <a:solidFill>
                  <a:schemeClr val="lt1"/>
                </a:solidFill>
                <a:latin typeface="DM Sans"/>
                <a:ea typeface="DM Sans"/>
                <a:cs typeface="DM Sans"/>
                <a:sym typeface="DM Sans"/>
              </a:defRPr>
            </a:lvl7pPr>
            <a:lvl8pPr indent="0" lvl="7" marL="0" marR="0" algn="r">
              <a:lnSpc>
                <a:spcPct val="100000"/>
              </a:lnSpc>
              <a:spcBef>
                <a:spcPts val="0"/>
              </a:spcBef>
              <a:spcAft>
                <a:spcPts val="0"/>
              </a:spcAft>
              <a:buClr>
                <a:srgbClr val="000000"/>
              </a:buClr>
              <a:buSzPts val="700"/>
              <a:buFont typeface="Arial"/>
              <a:buNone/>
              <a:defRPr b="0" i="0" sz="700" u="none" cap="none" strike="noStrike">
                <a:solidFill>
                  <a:schemeClr val="lt1"/>
                </a:solidFill>
                <a:latin typeface="DM Sans"/>
                <a:ea typeface="DM Sans"/>
                <a:cs typeface="DM Sans"/>
                <a:sym typeface="DM Sans"/>
              </a:defRPr>
            </a:lvl8pPr>
            <a:lvl9pPr indent="0" lvl="8" marL="0" marR="0" algn="r">
              <a:lnSpc>
                <a:spcPct val="100000"/>
              </a:lnSpc>
              <a:spcBef>
                <a:spcPts val="0"/>
              </a:spcBef>
              <a:spcAft>
                <a:spcPts val="0"/>
              </a:spcAft>
              <a:buClr>
                <a:srgbClr val="000000"/>
              </a:buClr>
              <a:buSzPts val="700"/>
              <a:buFont typeface="Arial"/>
              <a:buNone/>
              <a:defRPr b="0" i="0" sz="700" u="none" cap="none" strike="noStrike">
                <a:solidFill>
                  <a:schemeClr val="lt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30"/>
          <p:cNvSpPr txBox="1"/>
          <p:nvPr>
            <p:ph idx="36" type="subTitle"/>
          </p:nvPr>
        </p:nvSpPr>
        <p:spPr>
          <a:xfrm>
            <a:off x="361975" y="217725"/>
            <a:ext cx="4163100" cy="237600"/>
          </a:xfrm>
          <a:prstGeom prst="rect">
            <a:avLst/>
          </a:prstGeom>
          <a:noFill/>
          <a:ln>
            <a:noFill/>
          </a:ln>
        </p:spPr>
        <p:txBody>
          <a:bodyPr anchorCtr="0" anchor="ctr" bIns="0" lIns="0" spcFirstLastPara="1" rIns="0" wrap="square" tIns="0">
            <a:normAutofit/>
          </a:bodyPr>
          <a:lstStyle>
            <a:lvl1pPr lvl="0" algn="l">
              <a:lnSpc>
                <a:spcPct val="115000"/>
              </a:lnSpc>
              <a:spcBef>
                <a:spcPts val="0"/>
              </a:spcBef>
              <a:spcAft>
                <a:spcPts val="0"/>
              </a:spcAft>
              <a:buSzPts val="700"/>
              <a:buFont typeface="DM Sans"/>
              <a:buNone/>
              <a:defRPr sz="700">
                <a:latin typeface="DM Sans"/>
                <a:ea typeface="DM Sans"/>
                <a:cs typeface="DM Sans"/>
                <a:sym typeface="DM Sans"/>
              </a:defRPr>
            </a:lvl1pPr>
            <a:lvl2pPr lvl="1" algn="l">
              <a:lnSpc>
                <a:spcPct val="115000"/>
              </a:lnSpc>
              <a:spcBef>
                <a:spcPts val="0"/>
              </a:spcBef>
              <a:spcAft>
                <a:spcPts val="0"/>
              </a:spcAft>
              <a:buSzPts val="1400"/>
              <a:buNone/>
              <a:defRPr/>
            </a:lvl2pPr>
            <a:lvl3pPr lvl="2" algn="l">
              <a:lnSpc>
                <a:spcPct val="115000"/>
              </a:lnSpc>
              <a:spcBef>
                <a:spcPts val="0"/>
              </a:spcBef>
              <a:spcAft>
                <a:spcPts val="0"/>
              </a:spcAft>
              <a:buSzPts val="1400"/>
              <a:buNone/>
              <a:defRPr/>
            </a:lvl3pPr>
            <a:lvl4pPr lvl="3" algn="l">
              <a:lnSpc>
                <a:spcPct val="115000"/>
              </a:lnSpc>
              <a:spcBef>
                <a:spcPts val="0"/>
              </a:spcBef>
              <a:spcAft>
                <a:spcPts val="0"/>
              </a:spcAft>
              <a:buSzPts val="1400"/>
              <a:buNone/>
              <a:defRPr/>
            </a:lvl4pPr>
            <a:lvl5pPr lvl="4" algn="l">
              <a:lnSpc>
                <a:spcPct val="115000"/>
              </a:lnSpc>
              <a:spcBef>
                <a:spcPts val="0"/>
              </a:spcBef>
              <a:spcAft>
                <a:spcPts val="0"/>
              </a:spcAft>
              <a:buSzPts val="1400"/>
              <a:buNone/>
              <a:defRPr/>
            </a:lvl5pPr>
            <a:lvl6pPr lvl="5" algn="l">
              <a:lnSpc>
                <a:spcPct val="115000"/>
              </a:lnSpc>
              <a:spcBef>
                <a:spcPts val="0"/>
              </a:spcBef>
              <a:spcAft>
                <a:spcPts val="0"/>
              </a:spcAft>
              <a:buSzPts val="1400"/>
              <a:buNone/>
              <a:defRPr/>
            </a:lvl6pPr>
            <a:lvl7pPr lvl="6" algn="l">
              <a:lnSpc>
                <a:spcPct val="115000"/>
              </a:lnSpc>
              <a:spcBef>
                <a:spcPts val="0"/>
              </a:spcBef>
              <a:spcAft>
                <a:spcPts val="0"/>
              </a:spcAft>
              <a:buSzPts val="1400"/>
              <a:buNone/>
              <a:defRPr/>
            </a:lvl7pPr>
            <a:lvl8pPr lvl="7" algn="l">
              <a:lnSpc>
                <a:spcPct val="115000"/>
              </a:lnSpc>
              <a:spcBef>
                <a:spcPts val="0"/>
              </a:spcBef>
              <a:spcAft>
                <a:spcPts val="0"/>
              </a:spcAft>
              <a:buSzPts val="1400"/>
              <a:buNone/>
              <a:defRPr/>
            </a:lvl8pPr>
            <a:lvl9pPr lvl="8" algn="l">
              <a:lnSpc>
                <a:spcPct val="115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9" name="Shape 49"/>
        <p:cNvGrpSpPr/>
        <p:nvPr/>
      </p:nvGrpSpPr>
      <p:grpSpPr>
        <a:xfrm>
          <a:off x="0" y="0"/>
          <a:ext cx="0" cy="0"/>
          <a:chOff x="0" y="0"/>
          <a:chExt cx="0" cy="0"/>
        </a:xfrm>
      </p:grpSpPr>
      <p:sp>
        <p:nvSpPr>
          <p:cNvPr id="50" name="Google Shape;50;p3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51" name="Google Shape;51;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2" name="Shape 52"/>
        <p:cNvGrpSpPr/>
        <p:nvPr/>
      </p:nvGrpSpPr>
      <p:grpSpPr>
        <a:xfrm>
          <a:off x="0" y="0"/>
          <a:ext cx="0" cy="0"/>
          <a:chOff x="0" y="0"/>
          <a:chExt cx="0" cy="0"/>
        </a:xfrm>
      </p:grpSpPr>
      <p:sp>
        <p:nvSpPr>
          <p:cNvPr id="53" name="Google Shape;53;p3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4" name="Google Shape;54;p3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5" name="Google Shape;55;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6" name="Shape 56"/>
        <p:cNvGrpSpPr/>
        <p:nvPr/>
      </p:nvGrpSpPr>
      <p:grpSpPr>
        <a:xfrm>
          <a:off x="0" y="0"/>
          <a:ext cx="0" cy="0"/>
          <a:chOff x="0" y="0"/>
          <a:chExt cx="0" cy="0"/>
        </a:xfrm>
      </p:grpSpPr>
      <p:sp>
        <p:nvSpPr>
          <p:cNvPr id="57" name="Google Shape;57;p3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8" name="Google Shape;58;p33"/>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59" name="Google Shape;59;p33"/>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60" name="Google Shape;60;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1" name="Shape 61"/>
        <p:cNvGrpSpPr/>
        <p:nvPr/>
      </p:nvGrpSpPr>
      <p:grpSpPr>
        <a:xfrm>
          <a:off x="0" y="0"/>
          <a:ext cx="0" cy="0"/>
          <a:chOff x="0" y="0"/>
          <a:chExt cx="0" cy="0"/>
        </a:xfrm>
      </p:grpSpPr>
      <p:sp>
        <p:nvSpPr>
          <p:cNvPr id="62" name="Google Shape;62;p3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3" name="Google Shape;63;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4" name="Shape 64"/>
        <p:cNvGrpSpPr/>
        <p:nvPr/>
      </p:nvGrpSpPr>
      <p:grpSpPr>
        <a:xfrm>
          <a:off x="0" y="0"/>
          <a:ext cx="0" cy="0"/>
          <a:chOff x="0" y="0"/>
          <a:chExt cx="0" cy="0"/>
        </a:xfrm>
      </p:grpSpPr>
      <p:sp>
        <p:nvSpPr>
          <p:cNvPr id="65" name="Google Shape;65;p35"/>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66" name="Google Shape;66;p35"/>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67" name="Google Shape;67;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8" name="Shape 68"/>
        <p:cNvGrpSpPr/>
        <p:nvPr/>
      </p:nvGrpSpPr>
      <p:grpSpPr>
        <a:xfrm>
          <a:off x="0" y="0"/>
          <a:ext cx="0" cy="0"/>
          <a:chOff x="0" y="0"/>
          <a:chExt cx="0" cy="0"/>
        </a:xfrm>
      </p:grpSpPr>
      <p:sp>
        <p:nvSpPr>
          <p:cNvPr id="69" name="Google Shape;69;p36"/>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70" name="Google Shape;70;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71" name="Shape 71"/>
        <p:cNvGrpSpPr/>
        <p:nvPr/>
      </p:nvGrpSpPr>
      <p:grpSpPr>
        <a:xfrm>
          <a:off x="0" y="0"/>
          <a:ext cx="0" cy="0"/>
          <a:chOff x="0" y="0"/>
          <a:chExt cx="0" cy="0"/>
        </a:xfrm>
      </p:grpSpPr>
      <p:sp>
        <p:nvSpPr>
          <p:cNvPr id="72" name="Google Shape;72;p3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37"/>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74" name="Google Shape;74;p37"/>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75" name="Google Shape;75;p37"/>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6" name="Google Shape;76;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7" name="Shape 77"/>
        <p:cNvGrpSpPr/>
        <p:nvPr/>
      </p:nvGrpSpPr>
      <p:grpSpPr>
        <a:xfrm>
          <a:off x="0" y="0"/>
          <a:ext cx="0" cy="0"/>
          <a:chOff x="0" y="0"/>
          <a:chExt cx="0" cy="0"/>
        </a:xfrm>
      </p:grpSpPr>
      <p:sp>
        <p:nvSpPr>
          <p:cNvPr id="78" name="Google Shape;78;p38"/>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79" name="Google Shape;79;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0" name="Shape 80"/>
        <p:cNvGrpSpPr/>
        <p:nvPr/>
      </p:nvGrpSpPr>
      <p:grpSpPr>
        <a:xfrm>
          <a:off x="0" y="0"/>
          <a:ext cx="0" cy="0"/>
          <a:chOff x="0" y="0"/>
          <a:chExt cx="0" cy="0"/>
        </a:xfrm>
      </p:grpSpPr>
      <p:sp>
        <p:nvSpPr>
          <p:cNvPr id="81" name="Google Shape;81;p39"/>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82" name="Google Shape;82;p39"/>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83" name="Google Shape;83;p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4" name="Shape 84"/>
        <p:cNvGrpSpPr/>
        <p:nvPr/>
      </p:nvGrpSpPr>
      <p:grpSpPr>
        <a:xfrm>
          <a:off x="0" y="0"/>
          <a:ext cx="0" cy="0"/>
          <a:chOff x="0" y="0"/>
          <a:chExt cx="0" cy="0"/>
        </a:xfrm>
      </p:grpSpPr>
      <p:sp>
        <p:nvSpPr>
          <p:cNvPr id="85" name="Google Shape;85;p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2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1.png"/><Relationship Id="rId5"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slide" Target="/ppt/slides/slide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4.jpg"/><Relationship Id="rId5" Type="http://schemas.openxmlformats.org/officeDocument/2006/relationships/slide" Target="/ppt/slides/slide11.xml"/><Relationship Id="rId6" Type="http://schemas.openxmlformats.org/officeDocument/2006/relationships/slide" Target="/ppt/slides/slide13.xml"/><Relationship Id="rId7" Type="http://schemas.openxmlformats.org/officeDocument/2006/relationships/slide" Target="/ppt/slides/slide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mailto:admin@thewoodfield.org" TargetMode="External"/><Relationship Id="rId4" Type="http://schemas.openxmlformats.org/officeDocument/2006/relationships/image" Target="../media/image1.png"/><Relationship Id="rId5"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hyperlink" Target="https://docs.google.com/document/u/0/d/1k8oOE_m6Lcv8frUWEaQ_MSQQmCafckuvy-4Qo6xTyHE/edit"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hyperlink" Target="https://docs.google.com/document/u/0/d/1k8oOE_m6Lcv8frUWEaQ_MSQQmCafckuvy-4Qo6xTyHE/edit"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s://www.thewoodfield.org/" TargetMode="External"/><Relationship Id="rId4" Type="http://schemas.openxmlformats.org/officeDocument/2006/relationships/image" Target="../media/image1.png"/><Relationship Id="rId5"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E8D8"/>
        </a:solidFill>
      </p:bgPr>
    </p:bg>
    <p:spTree>
      <p:nvGrpSpPr>
        <p:cNvPr id="89" name="Shape 89"/>
        <p:cNvGrpSpPr/>
        <p:nvPr/>
      </p:nvGrpSpPr>
      <p:grpSpPr>
        <a:xfrm>
          <a:off x="0" y="0"/>
          <a:ext cx="0" cy="0"/>
          <a:chOff x="0" y="0"/>
          <a:chExt cx="0" cy="0"/>
        </a:xfrm>
      </p:grpSpPr>
      <p:pic>
        <p:nvPicPr>
          <p:cNvPr id="90" name="Google Shape;90;p1" title="1.Woodfield_Primary_Logo_Woodland-Fern.png"/>
          <p:cNvPicPr preferRelativeResize="0"/>
          <p:nvPr/>
        </p:nvPicPr>
        <p:blipFill rotWithShape="1">
          <a:blip r:embed="rId3">
            <a:alphaModFix/>
          </a:blip>
          <a:srcRect b="0" l="0" r="0" t="0"/>
          <a:stretch/>
        </p:blipFill>
        <p:spPr>
          <a:xfrm>
            <a:off x="2152649" y="152400"/>
            <a:ext cx="4838702" cy="4838702"/>
          </a:xfrm>
          <a:prstGeom prst="rect">
            <a:avLst/>
          </a:prstGeom>
          <a:noFill/>
          <a:ln>
            <a:noFill/>
          </a:ln>
        </p:spPr>
      </p:pic>
      <p:sp>
        <p:nvSpPr>
          <p:cNvPr id="91" name="Google Shape;91;p1"/>
          <p:cNvSpPr txBox="1"/>
          <p:nvPr/>
        </p:nvSpPr>
        <p:spPr>
          <a:xfrm>
            <a:off x="3001050" y="3878675"/>
            <a:ext cx="3141900" cy="858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900"/>
              <a:buFont typeface="Arial"/>
              <a:buNone/>
            </a:pPr>
            <a:r>
              <a:rPr b="1" i="0" lang="en" sz="2900" u="none" cap="none" strike="noStrike">
                <a:solidFill>
                  <a:srgbClr val="365729"/>
                </a:solidFill>
                <a:latin typeface="Arial"/>
                <a:ea typeface="Arial"/>
                <a:cs typeface="Arial"/>
                <a:sym typeface="Arial"/>
              </a:rPr>
              <a:t>TRUSTEE PACK</a:t>
            </a:r>
            <a:endParaRPr b="1" i="0" sz="2900" u="none" cap="none" strike="noStrike">
              <a:solidFill>
                <a:srgbClr val="365729"/>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t/>
            </a:r>
            <a:endParaRPr b="1" i="0" sz="1200" u="none" cap="none" strike="noStrike">
              <a:solidFill>
                <a:srgbClr val="365729"/>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rgbClr val="365729"/>
                </a:solidFill>
                <a:latin typeface="Arial"/>
                <a:ea typeface="Arial"/>
                <a:cs typeface="Arial"/>
                <a:sym typeface="Arial"/>
              </a:rPr>
              <a:t>May 2026</a:t>
            </a:r>
            <a:endParaRPr b="1" i="0" sz="1200" u="none" cap="none" strike="noStrike">
              <a:solidFill>
                <a:srgbClr val="365729"/>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E8D8"/>
        </a:solidFill>
      </p:bgPr>
    </p:bg>
    <p:spTree>
      <p:nvGrpSpPr>
        <p:cNvPr id="95" name="Shape 95"/>
        <p:cNvGrpSpPr/>
        <p:nvPr/>
      </p:nvGrpSpPr>
      <p:grpSpPr>
        <a:xfrm>
          <a:off x="0" y="0"/>
          <a:ext cx="0" cy="0"/>
          <a:chOff x="0" y="0"/>
          <a:chExt cx="0" cy="0"/>
        </a:xfrm>
      </p:grpSpPr>
      <p:pic>
        <p:nvPicPr>
          <p:cNvPr id="96" name="Google Shape;96;p2" title="1.Woodfield_Secondary_Logo_2024_WOODLAND_FERN.png"/>
          <p:cNvPicPr preferRelativeResize="0"/>
          <p:nvPr/>
        </p:nvPicPr>
        <p:blipFill rotWithShape="1">
          <a:blip r:embed="rId3">
            <a:alphaModFix/>
          </a:blip>
          <a:srcRect b="0" l="0" r="0" t="0"/>
          <a:stretch/>
        </p:blipFill>
        <p:spPr>
          <a:xfrm>
            <a:off x="5849701" y="152400"/>
            <a:ext cx="3141898" cy="464841"/>
          </a:xfrm>
          <a:prstGeom prst="rect">
            <a:avLst/>
          </a:prstGeom>
          <a:noFill/>
          <a:ln>
            <a:noFill/>
          </a:ln>
        </p:spPr>
      </p:pic>
      <p:pic>
        <p:nvPicPr>
          <p:cNvPr id="97" name="Google Shape;97;p2"/>
          <p:cNvPicPr preferRelativeResize="0"/>
          <p:nvPr/>
        </p:nvPicPr>
        <p:blipFill rotWithShape="1">
          <a:blip r:embed="rId4">
            <a:alphaModFix/>
          </a:blip>
          <a:srcRect b="0" l="10937" r="0" t="0"/>
          <a:stretch/>
        </p:blipFill>
        <p:spPr>
          <a:xfrm>
            <a:off x="4572000" y="0"/>
            <a:ext cx="4571999" cy="5143501"/>
          </a:xfrm>
          <a:prstGeom prst="rect">
            <a:avLst/>
          </a:prstGeom>
          <a:noFill/>
          <a:ln>
            <a:noFill/>
          </a:ln>
        </p:spPr>
      </p:pic>
      <p:sp>
        <p:nvSpPr>
          <p:cNvPr id="98" name="Google Shape;98;p2"/>
          <p:cNvSpPr txBox="1"/>
          <p:nvPr/>
        </p:nvSpPr>
        <p:spPr>
          <a:xfrm>
            <a:off x="846650" y="1232700"/>
            <a:ext cx="3571800" cy="26781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0"/>
              </a:spcBef>
              <a:spcAft>
                <a:spcPts val="0"/>
              </a:spcAft>
              <a:buClr>
                <a:schemeClr val="dk1"/>
              </a:buClr>
              <a:buSzPts val="1100"/>
              <a:buFont typeface="Arial"/>
              <a:buNone/>
            </a:pPr>
            <a:r>
              <a:rPr b="1" i="0" lang="en" sz="3600" u="none" cap="none" strike="noStrike">
                <a:solidFill>
                  <a:srgbClr val="365729"/>
                </a:solidFill>
                <a:latin typeface="Arial"/>
                <a:ea typeface="Arial"/>
                <a:cs typeface="Arial"/>
                <a:sym typeface="Arial"/>
              </a:rPr>
              <a:t>Join us in shaping the future o</a:t>
            </a:r>
            <a:r>
              <a:rPr b="1" lang="en" sz="3600">
                <a:solidFill>
                  <a:srgbClr val="365729"/>
                </a:solidFill>
              </a:rPr>
              <a:t>f the </a:t>
            </a:r>
            <a:r>
              <a:rPr b="1" i="0" lang="en" sz="3600" u="none" cap="none" strike="noStrike">
                <a:solidFill>
                  <a:srgbClr val="365729"/>
                </a:solidFill>
                <a:latin typeface="Arial"/>
                <a:ea typeface="Arial"/>
                <a:cs typeface="Arial"/>
                <a:sym typeface="Arial"/>
              </a:rPr>
              <a:t>Woodfield Pavilion  </a:t>
            </a:r>
            <a:endParaRPr b="0" i="0" sz="1800" u="none" cap="none" strike="noStrike">
              <a:solidFill>
                <a:srgbClr val="365729"/>
              </a:solidFill>
              <a:latin typeface="Arial"/>
              <a:ea typeface="Arial"/>
              <a:cs typeface="Arial"/>
              <a:sym typeface="Arial"/>
            </a:endParaRPr>
          </a:p>
        </p:txBody>
      </p:sp>
      <p:pic>
        <p:nvPicPr>
          <p:cNvPr id="99" name="Google Shape;99;p2" title="4.Woodfield_Icon_White.png"/>
          <p:cNvPicPr preferRelativeResize="0"/>
          <p:nvPr/>
        </p:nvPicPr>
        <p:blipFill rotWithShape="1">
          <a:blip r:embed="rId5">
            <a:alphaModFix/>
          </a:blip>
          <a:srcRect b="34785" l="24807" r="23012" t="25469"/>
          <a:stretch/>
        </p:blipFill>
        <p:spPr>
          <a:xfrm>
            <a:off x="8493750" y="0"/>
            <a:ext cx="650250" cy="4952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3" name="Shape 103"/>
        <p:cNvGrpSpPr/>
        <p:nvPr/>
      </p:nvGrpSpPr>
      <p:grpSpPr>
        <a:xfrm>
          <a:off x="0" y="0"/>
          <a:ext cx="0" cy="0"/>
          <a:chOff x="0" y="0"/>
          <a:chExt cx="0" cy="0"/>
        </a:xfrm>
      </p:grpSpPr>
      <p:pic>
        <p:nvPicPr>
          <p:cNvPr id="104" name="Google Shape;104;p3" title="1.Woodfield_Secondary_Logo_2024_WOODLAND_FERN.png"/>
          <p:cNvPicPr preferRelativeResize="0"/>
          <p:nvPr/>
        </p:nvPicPr>
        <p:blipFill rotWithShape="1">
          <a:blip r:embed="rId3">
            <a:alphaModFix/>
          </a:blip>
          <a:srcRect b="0" l="0" r="0" t="0"/>
          <a:stretch/>
        </p:blipFill>
        <p:spPr>
          <a:xfrm>
            <a:off x="5849701" y="152400"/>
            <a:ext cx="3141898" cy="464841"/>
          </a:xfrm>
          <a:prstGeom prst="rect">
            <a:avLst/>
          </a:prstGeom>
          <a:noFill/>
          <a:ln>
            <a:noFill/>
          </a:ln>
        </p:spPr>
      </p:pic>
      <p:pic>
        <p:nvPicPr>
          <p:cNvPr id="105" name="Google Shape;105;p3" title="Screenshot 2025-01-15 at 18.33.15.png"/>
          <p:cNvPicPr preferRelativeResize="0"/>
          <p:nvPr/>
        </p:nvPicPr>
        <p:blipFill rotWithShape="1">
          <a:blip r:embed="rId4">
            <a:alphaModFix/>
          </a:blip>
          <a:srcRect b="0" l="0" r="66323" t="77172"/>
          <a:stretch/>
        </p:blipFill>
        <p:spPr>
          <a:xfrm>
            <a:off x="0" y="1054800"/>
            <a:ext cx="4975899" cy="3033900"/>
          </a:xfrm>
          <a:prstGeom prst="rect">
            <a:avLst/>
          </a:prstGeom>
          <a:noFill/>
          <a:ln>
            <a:noFill/>
          </a:ln>
        </p:spPr>
      </p:pic>
      <p:sp>
        <p:nvSpPr>
          <p:cNvPr id="106" name="Google Shape;106;p3"/>
          <p:cNvSpPr txBox="1"/>
          <p:nvPr/>
        </p:nvSpPr>
        <p:spPr>
          <a:xfrm>
            <a:off x="4762500" y="880100"/>
            <a:ext cx="3924600" cy="40500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rPr b="1" i="0" lang="en" sz="1100" u="none" cap="none" strike="noStrike">
                <a:solidFill>
                  <a:srgbClr val="365729"/>
                </a:solidFill>
                <a:latin typeface="Arial"/>
                <a:ea typeface="Arial"/>
                <a:cs typeface="Arial"/>
                <a:sym typeface="Arial"/>
              </a:rPr>
              <a:t>The Woodfield Project (TWP) is a registered charity</a:t>
            </a:r>
            <a:r>
              <a:rPr b="1" lang="en" sz="1100">
                <a:solidFill>
                  <a:srgbClr val="365729"/>
                </a:solidFill>
              </a:rPr>
              <a:t>. </a:t>
            </a:r>
            <a:endParaRPr b="1" i="0" sz="1100" u="none" cap="none" strike="noStrike">
              <a:solidFill>
                <a:srgbClr val="365729"/>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100"/>
              <a:buFont typeface="Arial"/>
              <a:buNone/>
            </a:pPr>
            <a:r>
              <a:rPr b="1" lang="en" sz="1100">
                <a:solidFill>
                  <a:srgbClr val="365729"/>
                </a:solidFill>
              </a:rPr>
              <a:t>Our</a:t>
            </a:r>
            <a:r>
              <a:rPr b="1" i="0" lang="en" sz="1100" u="none" cap="none" strike="noStrike">
                <a:solidFill>
                  <a:srgbClr val="365729"/>
                </a:solidFill>
                <a:latin typeface="Arial"/>
                <a:ea typeface="Arial"/>
                <a:cs typeface="Arial"/>
                <a:sym typeface="Arial"/>
              </a:rPr>
              <a:t> trustees are responsible for the management of</a:t>
            </a:r>
            <a:r>
              <a:rPr b="1" lang="en" sz="1100">
                <a:solidFill>
                  <a:srgbClr val="365729"/>
                </a:solidFill>
              </a:rPr>
              <a:t> </a:t>
            </a:r>
            <a:r>
              <a:rPr b="1" i="0" lang="en" sz="1100" u="none" cap="none" strike="noStrike">
                <a:solidFill>
                  <a:srgbClr val="365729"/>
                </a:solidFill>
                <a:latin typeface="Arial"/>
                <a:ea typeface="Arial"/>
                <a:cs typeface="Arial"/>
                <a:sym typeface="Arial"/>
              </a:rPr>
              <a:t>The Woodfield Pavilion, </a:t>
            </a:r>
            <a:r>
              <a:rPr b="1" lang="en" sz="1100">
                <a:solidFill>
                  <a:srgbClr val="365729"/>
                </a:solidFill>
              </a:rPr>
              <a:t>a refurbished 1933 sports pavilion on Tooting Bec Common which now operates as a community centre. We are currently looking for a number of new trustees</a:t>
            </a:r>
            <a:endParaRPr b="1" sz="1100">
              <a:solidFill>
                <a:srgbClr val="365729"/>
              </a:solidFill>
            </a:endParaRPr>
          </a:p>
          <a:p>
            <a:pPr indent="0" lvl="0" marL="0" marR="0" rtl="0" algn="l">
              <a:lnSpc>
                <a:spcPct val="115000"/>
              </a:lnSpc>
              <a:spcBef>
                <a:spcPts val="0"/>
              </a:spcBef>
              <a:spcAft>
                <a:spcPts val="0"/>
              </a:spcAft>
              <a:buClr>
                <a:srgbClr val="000000"/>
              </a:buClr>
              <a:buSzPts val="1100"/>
              <a:buFont typeface="Arial"/>
              <a:buNone/>
            </a:pPr>
            <a:r>
              <a:t/>
            </a:r>
            <a:endParaRPr b="1" sz="1100">
              <a:solidFill>
                <a:srgbClr val="365729"/>
              </a:solidFill>
            </a:endParaRPr>
          </a:p>
          <a:p>
            <a:pPr indent="0" lvl="0" marL="0" marR="0" rtl="0" algn="l">
              <a:lnSpc>
                <a:spcPct val="115000"/>
              </a:lnSpc>
              <a:spcBef>
                <a:spcPts val="0"/>
              </a:spcBef>
              <a:spcAft>
                <a:spcPts val="0"/>
              </a:spcAft>
              <a:buClr>
                <a:srgbClr val="000000"/>
              </a:buClr>
              <a:buSzPts val="1100"/>
              <a:buFont typeface="Arial"/>
              <a:buNone/>
            </a:pPr>
            <a:r>
              <a:rPr b="1" i="0" lang="en" sz="1100" u="none" cap="none" strike="noStrike">
                <a:solidFill>
                  <a:srgbClr val="365729"/>
                </a:solidFill>
                <a:latin typeface="Arial"/>
                <a:ea typeface="Arial"/>
                <a:cs typeface="Arial"/>
                <a:sym typeface="Arial"/>
              </a:rPr>
              <a:t>Our charity is deeply committed to creating a vibrant and welcoming space where </a:t>
            </a:r>
            <a:r>
              <a:rPr b="1" lang="en" sz="1100">
                <a:solidFill>
                  <a:srgbClr val="365729"/>
                </a:solidFill>
              </a:rPr>
              <a:t>local people </a:t>
            </a:r>
            <a:r>
              <a:rPr b="1" i="0" lang="en" sz="1100" u="none" cap="none" strike="noStrike">
                <a:solidFill>
                  <a:srgbClr val="365729"/>
                </a:solidFill>
                <a:latin typeface="Arial"/>
                <a:ea typeface="Arial"/>
                <a:cs typeface="Arial"/>
                <a:sym typeface="Arial"/>
              </a:rPr>
              <a:t>can come together and enjoy a wide range of activities. We aim to </a:t>
            </a:r>
            <a:r>
              <a:rPr b="1" lang="en" sz="1100">
                <a:solidFill>
                  <a:srgbClr val="365729"/>
                </a:solidFill>
              </a:rPr>
              <a:t>offer</a:t>
            </a:r>
            <a:r>
              <a:rPr b="1" i="0" lang="en" sz="1100" u="none" cap="none" strike="noStrike">
                <a:solidFill>
                  <a:srgbClr val="365729"/>
                </a:solidFill>
                <a:latin typeface="Arial"/>
                <a:ea typeface="Arial"/>
                <a:cs typeface="Arial"/>
                <a:sym typeface="Arial"/>
              </a:rPr>
              <a:t> opportunities for connection and enrichment, all while fostering an appreciation for the unique natural beauty surrounding Woodfield Pavilion</a:t>
            </a:r>
            <a:r>
              <a:rPr b="1" i="1" lang="en" sz="1100" u="none" cap="none" strike="noStrike">
                <a:solidFill>
                  <a:srgbClr val="365729"/>
                </a:solidFill>
                <a:latin typeface="Arial"/>
                <a:ea typeface="Arial"/>
                <a:cs typeface="Arial"/>
                <a:sym typeface="Arial"/>
              </a:rPr>
              <a:t>.</a:t>
            </a:r>
            <a:endParaRPr b="1" sz="1100" u="none" cap="none" strike="noStrike">
              <a:solidFill>
                <a:srgbClr val="365729"/>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1000"/>
              <a:buFont typeface="Arial"/>
              <a:buNone/>
            </a:pPr>
            <a:r>
              <a:rPr b="1" i="0" lang="en" sz="1000" u="none" cap="none" strike="noStrike">
                <a:solidFill>
                  <a:srgbClr val="365729"/>
                </a:solidFill>
                <a:latin typeface="Arial"/>
                <a:ea typeface="Arial"/>
                <a:cs typeface="Arial"/>
                <a:sym typeface="Arial"/>
              </a:rPr>
              <a:t>We are focused on:</a:t>
            </a:r>
            <a:endParaRPr b="1" i="0" sz="1000" u="none" cap="none" strike="noStrike">
              <a:solidFill>
                <a:srgbClr val="365729"/>
              </a:solidFill>
              <a:latin typeface="Arial"/>
              <a:ea typeface="Arial"/>
              <a:cs typeface="Arial"/>
              <a:sym typeface="Arial"/>
            </a:endParaRPr>
          </a:p>
          <a:p>
            <a:pPr indent="-292100" lvl="0" marL="457200" marR="0" rtl="0" algn="l">
              <a:lnSpc>
                <a:spcPct val="115000"/>
              </a:lnSpc>
              <a:spcBef>
                <a:spcPts val="0"/>
              </a:spcBef>
              <a:spcAft>
                <a:spcPts val="0"/>
              </a:spcAft>
              <a:buClr>
                <a:srgbClr val="365729"/>
              </a:buClr>
              <a:buSzPts val="1000"/>
              <a:buFont typeface="Sora Light"/>
              <a:buChar char="●"/>
            </a:pPr>
            <a:r>
              <a:rPr b="0" i="0" lang="en" sz="1000" u="none" cap="none" strike="noStrike">
                <a:solidFill>
                  <a:srgbClr val="365729"/>
                </a:solidFill>
                <a:latin typeface="Sora Light"/>
                <a:ea typeface="Sora Light"/>
                <a:cs typeface="Sora Light"/>
                <a:sym typeface="Sora Light"/>
              </a:rPr>
              <a:t>Long-term sustainability</a:t>
            </a:r>
            <a:endParaRPr b="0" i="0" sz="1000" u="none" cap="none" strike="noStrike">
              <a:solidFill>
                <a:srgbClr val="365729"/>
              </a:solidFill>
              <a:latin typeface="Sora Light"/>
              <a:ea typeface="Sora Light"/>
              <a:cs typeface="Sora Light"/>
              <a:sym typeface="Sora Light"/>
            </a:endParaRPr>
          </a:p>
          <a:p>
            <a:pPr indent="-292100" lvl="0" marL="457200" marR="0" rtl="0" algn="l">
              <a:lnSpc>
                <a:spcPct val="115000"/>
              </a:lnSpc>
              <a:spcBef>
                <a:spcPts val="0"/>
              </a:spcBef>
              <a:spcAft>
                <a:spcPts val="0"/>
              </a:spcAft>
              <a:buClr>
                <a:srgbClr val="365729"/>
              </a:buClr>
              <a:buSzPts val="1000"/>
              <a:buFont typeface="Sora Light"/>
              <a:buChar char="●"/>
            </a:pPr>
            <a:r>
              <a:rPr b="0" i="0" lang="en" sz="1000" u="none" cap="none" strike="noStrike">
                <a:solidFill>
                  <a:srgbClr val="365729"/>
                </a:solidFill>
                <a:latin typeface="Sora Light"/>
                <a:ea typeface="Sora Light"/>
                <a:cs typeface="Sora Light"/>
                <a:sym typeface="Sora Light"/>
              </a:rPr>
              <a:t>Strong governance and compliance</a:t>
            </a:r>
            <a:endParaRPr b="0" i="0" sz="1000" u="none" cap="none" strike="noStrike">
              <a:solidFill>
                <a:srgbClr val="365729"/>
              </a:solidFill>
              <a:latin typeface="Sora Light"/>
              <a:ea typeface="Sora Light"/>
              <a:cs typeface="Sora Light"/>
              <a:sym typeface="Sora Light"/>
            </a:endParaRPr>
          </a:p>
          <a:p>
            <a:pPr indent="-292100" lvl="0" marL="457200" marR="0" rtl="0" algn="l">
              <a:lnSpc>
                <a:spcPct val="115000"/>
              </a:lnSpc>
              <a:spcBef>
                <a:spcPts val="0"/>
              </a:spcBef>
              <a:spcAft>
                <a:spcPts val="0"/>
              </a:spcAft>
              <a:buClr>
                <a:srgbClr val="365729"/>
              </a:buClr>
              <a:buSzPts val="1000"/>
              <a:buFont typeface="Sora Light"/>
              <a:buChar char="●"/>
            </a:pPr>
            <a:r>
              <a:rPr b="0" i="0" lang="en" sz="1000" u="none" cap="none" strike="noStrike">
                <a:solidFill>
                  <a:srgbClr val="365729"/>
                </a:solidFill>
                <a:latin typeface="Sora Light"/>
                <a:ea typeface="Sora Light"/>
                <a:cs typeface="Sora Light"/>
                <a:sym typeface="Sora Light"/>
              </a:rPr>
              <a:t>Community engagement and accessibility</a:t>
            </a:r>
            <a:endParaRPr b="0" i="0" sz="1000" u="none" cap="none" strike="noStrike">
              <a:solidFill>
                <a:srgbClr val="365729"/>
              </a:solidFill>
              <a:latin typeface="Sora Light"/>
              <a:ea typeface="Sora Light"/>
              <a:cs typeface="Sora Light"/>
              <a:sym typeface="Sora Light"/>
            </a:endParaRPr>
          </a:p>
          <a:p>
            <a:pPr indent="-292100" lvl="0" marL="457200" marR="0" rtl="0" algn="l">
              <a:lnSpc>
                <a:spcPct val="115000"/>
              </a:lnSpc>
              <a:spcBef>
                <a:spcPts val="0"/>
              </a:spcBef>
              <a:spcAft>
                <a:spcPts val="0"/>
              </a:spcAft>
              <a:buClr>
                <a:srgbClr val="365729"/>
              </a:buClr>
              <a:buSzPts val="1000"/>
              <a:buFont typeface="Sora Light"/>
              <a:buChar char="●"/>
            </a:pPr>
            <a:r>
              <a:rPr b="0" i="0" lang="en" sz="1000" u="none" cap="none" strike="noStrike">
                <a:solidFill>
                  <a:srgbClr val="365729"/>
                </a:solidFill>
                <a:latin typeface="Sora Light"/>
                <a:ea typeface="Sora Light"/>
                <a:cs typeface="Sora Light"/>
                <a:sym typeface="Sora Light"/>
              </a:rPr>
              <a:t>Maximising use and impact of the building</a:t>
            </a:r>
            <a:endParaRPr b="0" i="0" sz="1000" u="none" cap="none" strike="noStrike">
              <a:solidFill>
                <a:srgbClr val="365729"/>
              </a:solidFill>
              <a:latin typeface="Sora Light"/>
              <a:ea typeface="Sora Light"/>
              <a:cs typeface="Sora Light"/>
              <a:sym typeface="Sora Light"/>
            </a:endParaRPr>
          </a:p>
          <a:p>
            <a:pPr indent="0" lvl="0" marL="0" marR="0" rtl="0" algn="l">
              <a:lnSpc>
                <a:spcPct val="115000"/>
              </a:lnSpc>
              <a:spcBef>
                <a:spcPts val="0"/>
              </a:spcBef>
              <a:spcAft>
                <a:spcPts val="0"/>
              </a:spcAft>
              <a:buNone/>
            </a:pPr>
            <a:r>
              <a:t/>
            </a:r>
            <a:endParaRPr sz="1000">
              <a:solidFill>
                <a:srgbClr val="365729"/>
              </a:solidFill>
              <a:latin typeface="Sora Light"/>
              <a:ea typeface="Sora Light"/>
              <a:cs typeface="Sora Light"/>
              <a:sym typeface="Sora Light"/>
            </a:endParaRPr>
          </a:p>
          <a:p>
            <a:pPr indent="0" lvl="0" marL="0" rtl="0" algn="l">
              <a:lnSpc>
                <a:spcPct val="115000"/>
              </a:lnSpc>
              <a:spcBef>
                <a:spcPts val="0"/>
              </a:spcBef>
              <a:spcAft>
                <a:spcPts val="0"/>
              </a:spcAft>
              <a:buClr>
                <a:schemeClr val="dk1"/>
              </a:buClr>
              <a:buSzPts val="1100"/>
              <a:buFont typeface="Arial"/>
              <a:buNone/>
            </a:pPr>
            <a:r>
              <a:rPr b="1" lang="en" sz="1000">
                <a:solidFill>
                  <a:srgbClr val="365729"/>
                </a:solidFill>
              </a:rPr>
              <a:t>Find out more about the charity </a:t>
            </a:r>
            <a:r>
              <a:rPr b="1" lang="en" sz="1000" u="sng">
                <a:solidFill>
                  <a:schemeClr val="hlink"/>
                </a:solidFill>
                <a:hlinkClick action="ppaction://hlinksldjump" r:id="rId5"/>
              </a:rPr>
              <a:t>here</a:t>
            </a:r>
            <a:r>
              <a:rPr b="1" lang="en" sz="1000">
                <a:solidFill>
                  <a:srgbClr val="365729"/>
                </a:solidFill>
              </a:rPr>
              <a:t>.</a:t>
            </a:r>
            <a:endParaRPr sz="1000">
              <a:solidFill>
                <a:srgbClr val="365729"/>
              </a:solidFill>
              <a:latin typeface="Sora Light"/>
              <a:ea typeface="Sora Light"/>
              <a:cs typeface="Sora Light"/>
              <a:sym typeface="Sora Light"/>
            </a:endParaRPr>
          </a:p>
          <a:p>
            <a:pPr indent="0" lvl="0" marL="0" marR="0" rtl="0" algn="l">
              <a:lnSpc>
                <a:spcPct val="115000"/>
              </a:lnSpc>
              <a:spcBef>
                <a:spcPts val="0"/>
              </a:spcBef>
              <a:spcAft>
                <a:spcPts val="0"/>
              </a:spcAft>
              <a:buNone/>
            </a:pPr>
            <a:r>
              <a:t/>
            </a:r>
            <a:endParaRPr sz="1000">
              <a:solidFill>
                <a:srgbClr val="365729"/>
              </a:solidFill>
              <a:latin typeface="Sora Light"/>
              <a:ea typeface="Sora Light"/>
              <a:cs typeface="Sora Light"/>
              <a:sym typeface="Sora Light"/>
            </a:endParaRPr>
          </a:p>
          <a:p>
            <a:pPr indent="0" lvl="0" marL="0" marR="0" rtl="0" algn="l">
              <a:lnSpc>
                <a:spcPct val="115000"/>
              </a:lnSpc>
              <a:spcBef>
                <a:spcPts val="1200"/>
              </a:spcBef>
              <a:spcAft>
                <a:spcPts val="0"/>
              </a:spcAft>
              <a:buClr>
                <a:srgbClr val="000000"/>
              </a:buClr>
              <a:buSzPts val="1100"/>
              <a:buFont typeface="Arial"/>
              <a:buNone/>
            </a:pPr>
            <a:r>
              <a:t/>
            </a:r>
            <a:endParaRPr b="1" i="1" sz="1100" u="none" cap="none" strike="noStrike">
              <a:solidFill>
                <a:srgbClr val="365729"/>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1100"/>
              <a:buFont typeface="Arial"/>
              <a:buNone/>
            </a:pPr>
            <a:r>
              <a:t/>
            </a:r>
            <a:endParaRPr b="0" i="1" sz="1100" u="none" cap="none" strike="noStrike">
              <a:solidFill>
                <a:srgbClr val="365729"/>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	 </a:t>
            </a:r>
            <a:endParaRPr b="0" i="1" sz="1200" u="none" cap="none" strike="noStrike">
              <a:solidFill>
                <a:srgbClr val="365729"/>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rPr b="0" i="0" lang="en" sz="1100" u="none" cap="none" strike="noStrike">
                <a:solidFill>
                  <a:srgbClr val="365729"/>
                </a:solidFill>
                <a:latin typeface="Arial"/>
                <a:ea typeface="Arial"/>
                <a:cs typeface="Arial"/>
                <a:sym typeface="Arial"/>
              </a:rPr>
              <a:t>		</a:t>
            </a:r>
            <a:r>
              <a:rPr b="0" i="0" lang="en" sz="1100" u="none" cap="none" strike="noStrike">
                <a:solidFill>
                  <a:schemeClr val="dk1"/>
                </a:solidFill>
                <a:latin typeface="Arial"/>
                <a:ea typeface="Arial"/>
                <a:cs typeface="Arial"/>
                <a:sym typeface="Arial"/>
              </a:rPr>
              <a:t>		</a:t>
            </a:r>
            <a:endParaRPr b="0" i="0" sz="11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			</a:t>
            </a:r>
            <a:endParaRPr b="0" i="0" sz="11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		</a:t>
            </a:r>
            <a:endParaRPr b="0" i="0" sz="11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chemeClr val="dk1"/>
                </a:solidFill>
                <a:latin typeface="Arial"/>
                <a:ea typeface="Arial"/>
                <a:cs typeface="Arial"/>
                <a:sym typeface="Arial"/>
              </a:rPr>
              <a:t>	 </a:t>
            </a:r>
            <a:endParaRPr b="1" i="0" sz="2900" u="none" cap="none" strike="noStrike">
              <a:solidFill>
                <a:srgbClr val="365729"/>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900"/>
              <a:buFont typeface="Arial"/>
              <a:buNone/>
            </a:pPr>
            <a:r>
              <a:t/>
            </a:r>
            <a:endParaRPr b="1" i="0" sz="2900" u="none" cap="none" strike="noStrike">
              <a:solidFill>
                <a:srgbClr val="365729"/>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pic>
        <p:nvPicPr>
          <p:cNvPr id="111" name="Google Shape;111;p4" title="Untitled-3.png"/>
          <p:cNvPicPr preferRelativeResize="0"/>
          <p:nvPr/>
        </p:nvPicPr>
        <p:blipFill rotWithShape="1">
          <a:blip r:embed="rId3">
            <a:alphaModFix/>
          </a:blip>
          <a:srcRect b="0" l="0" r="0" t="0"/>
          <a:stretch/>
        </p:blipFill>
        <p:spPr>
          <a:xfrm>
            <a:off x="0" y="0"/>
            <a:ext cx="9144003" cy="511671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E8D8"/>
        </a:solidFill>
      </p:bgPr>
    </p:bg>
    <p:spTree>
      <p:nvGrpSpPr>
        <p:cNvPr id="115" name="Shape 115"/>
        <p:cNvGrpSpPr/>
        <p:nvPr/>
      </p:nvGrpSpPr>
      <p:grpSpPr>
        <a:xfrm>
          <a:off x="0" y="0"/>
          <a:ext cx="0" cy="0"/>
          <a:chOff x="0" y="0"/>
          <a:chExt cx="0" cy="0"/>
        </a:xfrm>
      </p:grpSpPr>
      <p:pic>
        <p:nvPicPr>
          <p:cNvPr id="116" name="Google Shape;116;p5"/>
          <p:cNvPicPr preferRelativeResize="0"/>
          <p:nvPr/>
        </p:nvPicPr>
        <p:blipFill rotWithShape="1">
          <a:blip r:embed="rId3">
            <a:alphaModFix/>
          </a:blip>
          <a:srcRect b="0" l="0" r="0" t="0"/>
          <a:stretch/>
        </p:blipFill>
        <p:spPr>
          <a:xfrm>
            <a:off x="5288275" y="0"/>
            <a:ext cx="3855715" cy="5143500"/>
          </a:xfrm>
          <a:prstGeom prst="rect">
            <a:avLst/>
          </a:prstGeom>
          <a:noFill/>
          <a:ln>
            <a:noFill/>
          </a:ln>
        </p:spPr>
      </p:pic>
      <p:sp>
        <p:nvSpPr>
          <p:cNvPr id="117" name="Google Shape;117;p5"/>
          <p:cNvSpPr txBox="1"/>
          <p:nvPr/>
        </p:nvSpPr>
        <p:spPr>
          <a:xfrm>
            <a:off x="245425" y="240300"/>
            <a:ext cx="4691400" cy="4712400"/>
          </a:xfrm>
          <a:prstGeom prst="rect">
            <a:avLst/>
          </a:prstGeom>
          <a:no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rgbClr val="000000"/>
              </a:buClr>
              <a:buSzPts val="3600"/>
              <a:buFont typeface="Arial"/>
              <a:buNone/>
            </a:pPr>
            <a:r>
              <a:rPr b="1" i="0" lang="en" sz="2600" u="none" cap="none" strike="noStrike">
                <a:solidFill>
                  <a:srgbClr val="365729"/>
                </a:solidFill>
                <a:latin typeface="Arial"/>
                <a:ea typeface="Arial"/>
                <a:cs typeface="Arial"/>
                <a:sym typeface="Arial"/>
              </a:rPr>
              <a:t>Being a Trustee</a:t>
            </a:r>
            <a:endParaRPr b="1" i="0" sz="2600" u="none" cap="none" strike="noStrike">
              <a:solidFill>
                <a:srgbClr val="365729"/>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rPr b="1" i="0" lang="en" sz="1200" u="none" cap="none" strike="noStrike">
                <a:solidFill>
                  <a:srgbClr val="365729"/>
                </a:solidFill>
                <a:latin typeface="Arial"/>
                <a:ea typeface="Arial"/>
                <a:cs typeface="Arial"/>
                <a:sym typeface="Arial"/>
              </a:rPr>
              <a:t>Our trustees play a vital role in making sure that The Woodfield Project (TWP) achieves its core purpose. They oversee the overall management and administration of the charity. They also ensure that TWP has a clear strategy and that our work and goals are in line with our vision. Just as importantly, they support the Manager, staff and volunteers to enable TWP to grow and thrive.</a:t>
            </a:r>
            <a:endParaRPr b="1" i="0" sz="1200" u="none" cap="none" strike="sngStrike">
              <a:solidFill>
                <a:srgbClr val="365729"/>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0" i="0" sz="700" u="none" cap="none" strike="sng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000"/>
              <a:buFont typeface="Arial"/>
              <a:buNone/>
            </a:pPr>
            <a:r>
              <a:rPr b="0" i="0" lang="en" sz="1000" u="none" cap="none" strike="noStrike">
                <a:solidFill>
                  <a:srgbClr val="365729"/>
                </a:solidFill>
                <a:latin typeface="Arial"/>
                <a:ea typeface="Arial"/>
                <a:cs typeface="Arial"/>
                <a:sym typeface="Arial"/>
              </a:rPr>
              <a:t>As we are a small charity, all trustees will need to be actively involved beyond Board meetings. This may involve drafting or scrutinising board and other papers, leading or contributing to organisational sub-committees leading or contributing to discussions, providing leadership and/or advice and guidance on specific initiatives or issues, and contributing to or leading in other areas in which the trustee has special expertise.   </a:t>
            </a:r>
            <a:endParaRPr b="0" i="0" sz="1000" u="none" cap="none" strike="noStrike">
              <a:solidFill>
                <a:srgbClr val="365729"/>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000"/>
              <a:buFont typeface="Arial"/>
              <a:buNone/>
            </a:pPr>
            <a:r>
              <a:t/>
            </a:r>
            <a:endParaRPr sz="1000">
              <a:solidFill>
                <a:srgbClr val="365729"/>
              </a:solidFill>
            </a:endParaRPr>
          </a:p>
          <a:p>
            <a:pPr indent="0" lvl="0" marL="0" rtl="0" algn="l">
              <a:lnSpc>
                <a:spcPct val="115000"/>
              </a:lnSpc>
              <a:spcBef>
                <a:spcPts val="0"/>
              </a:spcBef>
              <a:spcAft>
                <a:spcPts val="0"/>
              </a:spcAft>
              <a:buClr>
                <a:schemeClr val="dk1"/>
              </a:buClr>
              <a:buSzPts val="1000"/>
              <a:buFont typeface="Arial"/>
              <a:buNone/>
            </a:pPr>
            <a:r>
              <a:rPr b="1" lang="en" sz="1000">
                <a:solidFill>
                  <a:srgbClr val="365729"/>
                </a:solidFill>
              </a:rPr>
              <a:t>What You Will Gain</a:t>
            </a:r>
            <a:endParaRPr sz="1000">
              <a:solidFill>
                <a:srgbClr val="365729"/>
              </a:solidFill>
            </a:endParaRPr>
          </a:p>
          <a:p>
            <a:pPr indent="-292100" lvl="0" marL="457200" rtl="0" algn="l">
              <a:lnSpc>
                <a:spcPct val="115000"/>
              </a:lnSpc>
              <a:spcBef>
                <a:spcPts val="0"/>
              </a:spcBef>
              <a:spcAft>
                <a:spcPts val="0"/>
              </a:spcAft>
              <a:buClr>
                <a:srgbClr val="365729"/>
              </a:buClr>
              <a:buSzPts val="1000"/>
              <a:buChar char="●"/>
            </a:pPr>
            <a:r>
              <a:rPr lang="en" sz="1000">
                <a:solidFill>
                  <a:srgbClr val="365729"/>
                </a:solidFill>
              </a:rPr>
              <a:t>Opportunity to apply your skills in a meaningful context</a:t>
            </a:r>
            <a:endParaRPr sz="1000">
              <a:solidFill>
                <a:srgbClr val="365729"/>
              </a:solidFill>
            </a:endParaRPr>
          </a:p>
          <a:p>
            <a:pPr indent="-292100" lvl="0" marL="457200" rtl="0" algn="l">
              <a:lnSpc>
                <a:spcPct val="115000"/>
              </a:lnSpc>
              <a:spcBef>
                <a:spcPts val="0"/>
              </a:spcBef>
              <a:spcAft>
                <a:spcPts val="0"/>
              </a:spcAft>
              <a:buClr>
                <a:srgbClr val="365729"/>
              </a:buClr>
              <a:buSzPts val="1000"/>
              <a:buChar char="●"/>
            </a:pPr>
            <a:r>
              <a:rPr lang="en" sz="1000">
                <a:solidFill>
                  <a:srgbClr val="365729"/>
                </a:solidFill>
              </a:rPr>
              <a:t>Involvement in shaping a high-potential community organisation</a:t>
            </a:r>
            <a:endParaRPr sz="1000">
              <a:solidFill>
                <a:srgbClr val="365729"/>
              </a:solidFill>
            </a:endParaRPr>
          </a:p>
          <a:p>
            <a:pPr indent="-292100" lvl="0" marL="457200" rtl="0" algn="l">
              <a:lnSpc>
                <a:spcPct val="115000"/>
              </a:lnSpc>
              <a:spcBef>
                <a:spcPts val="0"/>
              </a:spcBef>
              <a:spcAft>
                <a:spcPts val="0"/>
              </a:spcAft>
              <a:buClr>
                <a:srgbClr val="365729"/>
              </a:buClr>
              <a:buSzPts val="1000"/>
              <a:buChar char="●"/>
            </a:pPr>
            <a:r>
              <a:rPr lang="en" sz="1000">
                <a:solidFill>
                  <a:srgbClr val="365729"/>
                </a:solidFill>
              </a:rPr>
              <a:t>Collaboration with a committed and purpose-driven team</a:t>
            </a:r>
            <a:endParaRPr sz="1000">
              <a:solidFill>
                <a:srgbClr val="365729"/>
              </a:solidFill>
            </a:endParaRPr>
          </a:p>
          <a:p>
            <a:pPr indent="-292100" lvl="0" marL="457200" rtl="0" algn="l">
              <a:lnSpc>
                <a:spcPct val="115000"/>
              </a:lnSpc>
              <a:spcBef>
                <a:spcPts val="0"/>
              </a:spcBef>
              <a:spcAft>
                <a:spcPts val="0"/>
              </a:spcAft>
              <a:buClr>
                <a:srgbClr val="365729"/>
              </a:buClr>
              <a:buSzPts val="1000"/>
              <a:buChar char="●"/>
            </a:pPr>
            <a:r>
              <a:rPr lang="en" sz="1000">
                <a:solidFill>
                  <a:srgbClr val="365729"/>
                </a:solidFill>
              </a:rPr>
              <a:t>Board-level charitable governance experience</a:t>
            </a:r>
            <a:endParaRPr b="1" sz="1000">
              <a:solidFill>
                <a:schemeClr val="dk1"/>
              </a:solidFill>
            </a:endParaRPr>
          </a:p>
        </p:txBody>
      </p:sp>
      <p:pic>
        <p:nvPicPr>
          <p:cNvPr id="118" name="Google Shape;118;p5" title="4.Woodfield_Icon_White.png"/>
          <p:cNvPicPr preferRelativeResize="0"/>
          <p:nvPr/>
        </p:nvPicPr>
        <p:blipFill rotWithShape="1">
          <a:blip r:embed="rId4">
            <a:alphaModFix/>
          </a:blip>
          <a:srcRect b="34785" l="24807" r="23012" t="25469"/>
          <a:stretch/>
        </p:blipFill>
        <p:spPr>
          <a:xfrm>
            <a:off x="8301138" y="90025"/>
            <a:ext cx="774062" cy="5895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E8D8"/>
        </a:solidFill>
      </p:bgPr>
    </p:bg>
    <p:spTree>
      <p:nvGrpSpPr>
        <p:cNvPr id="122" name="Shape 122"/>
        <p:cNvGrpSpPr/>
        <p:nvPr/>
      </p:nvGrpSpPr>
      <p:grpSpPr>
        <a:xfrm>
          <a:off x="0" y="0"/>
          <a:ext cx="0" cy="0"/>
          <a:chOff x="0" y="0"/>
          <a:chExt cx="0" cy="0"/>
        </a:xfrm>
      </p:grpSpPr>
      <p:pic>
        <p:nvPicPr>
          <p:cNvPr id="123" name="Google Shape;123;g39a8c8d1611_2_0" title="4.Woodfield_Icon_White.png"/>
          <p:cNvPicPr preferRelativeResize="0"/>
          <p:nvPr/>
        </p:nvPicPr>
        <p:blipFill rotWithShape="1">
          <a:blip r:embed="rId3">
            <a:alphaModFix/>
          </a:blip>
          <a:srcRect b="34785" l="24807" r="23012" t="25469"/>
          <a:stretch/>
        </p:blipFill>
        <p:spPr>
          <a:xfrm>
            <a:off x="8301138" y="90025"/>
            <a:ext cx="774062" cy="589599"/>
          </a:xfrm>
          <a:prstGeom prst="rect">
            <a:avLst/>
          </a:prstGeom>
          <a:noFill/>
          <a:ln>
            <a:noFill/>
          </a:ln>
        </p:spPr>
      </p:pic>
      <p:pic>
        <p:nvPicPr>
          <p:cNvPr id="124" name="Google Shape;124;g39a8c8d1611_2_0" title="Roy.jpg"/>
          <p:cNvPicPr preferRelativeResize="0"/>
          <p:nvPr/>
        </p:nvPicPr>
        <p:blipFill rotWithShape="1">
          <a:blip r:embed="rId4">
            <a:alphaModFix/>
          </a:blip>
          <a:srcRect b="0" l="0" r="0" t="0"/>
          <a:stretch/>
        </p:blipFill>
        <p:spPr>
          <a:xfrm>
            <a:off x="4572000" y="-21163"/>
            <a:ext cx="5185825" cy="5185825"/>
          </a:xfrm>
          <a:prstGeom prst="rect">
            <a:avLst/>
          </a:prstGeom>
          <a:noFill/>
          <a:ln>
            <a:noFill/>
          </a:ln>
        </p:spPr>
      </p:pic>
      <p:sp>
        <p:nvSpPr>
          <p:cNvPr id="125" name="Google Shape;125;g39a8c8d1611_2_0"/>
          <p:cNvSpPr txBox="1"/>
          <p:nvPr/>
        </p:nvSpPr>
        <p:spPr>
          <a:xfrm>
            <a:off x="98450" y="469488"/>
            <a:ext cx="4301400" cy="4204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rgbClr val="365729"/>
                </a:solidFill>
                <a:latin typeface="Arial"/>
                <a:ea typeface="Arial"/>
                <a:cs typeface="Arial"/>
                <a:sym typeface="Arial"/>
              </a:rPr>
              <a:t>We are seeking individuals who</a:t>
            </a:r>
            <a:r>
              <a:rPr b="1" lang="en" sz="2100">
                <a:solidFill>
                  <a:srgbClr val="365729"/>
                </a:solidFill>
              </a:rPr>
              <a:t>:</a:t>
            </a:r>
            <a:endParaRPr b="1" i="0" sz="2100" u="none" cap="none" strike="noStrike">
              <a:solidFill>
                <a:srgbClr val="365729"/>
              </a:solidFill>
              <a:latin typeface="Arial"/>
              <a:ea typeface="Arial"/>
              <a:cs typeface="Arial"/>
              <a:sym typeface="Arial"/>
            </a:endParaRPr>
          </a:p>
          <a:p>
            <a:pPr indent="-298450" lvl="0" marL="457200" marR="0" rtl="0" algn="l">
              <a:lnSpc>
                <a:spcPct val="115000"/>
              </a:lnSpc>
              <a:spcBef>
                <a:spcPts val="1000"/>
              </a:spcBef>
              <a:spcAft>
                <a:spcPts val="0"/>
              </a:spcAft>
              <a:buClr>
                <a:srgbClr val="365729"/>
              </a:buClr>
              <a:buSzPts val="1100"/>
              <a:buFont typeface="Arial"/>
              <a:buChar char="●"/>
            </a:pPr>
            <a:r>
              <a:rPr b="0" i="0" lang="en" sz="1000" u="none" cap="none" strike="noStrike">
                <a:solidFill>
                  <a:srgbClr val="365729"/>
                </a:solidFill>
                <a:latin typeface="Arial"/>
                <a:ea typeface="Arial"/>
                <a:cs typeface="Arial"/>
                <a:sym typeface="Arial"/>
              </a:rPr>
              <a:t>Bring relevant experience, professional or otherwise</a:t>
            </a:r>
            <a:endParaRPr b="0" i="0" sz="1000" u="none" cap="none" strike="noStrike">
              <a:solidFill>
                <a:srgbClr val="365729"/>
              </a:solidFill>
              <a:latin typeface="Arial"/>
              <a:ea typeface="Arial"/>
              <a:cs typeface="Arial"/>
              <a:sym typeface="Arial"/>
            </a:endParaRPr>
          </a:p>
          <a:p>
            <a:pPr indent="-298450" lvl="0" marL="457200" marR="0" rtl="0" algn="l">
              <a:lnSpc>
                <a:spcPct val="115000"/>
              </a:lnSpc>
              <a:spcBef>
                <a:spcPts val="0"/>
              </a:spcBef>
              <a:spcAft>
                <a:spcPts val="0"/>
              </a:spcAft>
              <a:buClr>
                <a:srgbClr val="365729"/>
              </a:buClr>
              <a:buSzPts val="1100"/>
              <a:buFont typeface="Arial"/>
              <a:buChar char="●"/>
            </a:pPr>
            <a:r>
              <a:rPr b="0" i="0" lang="en" sz="1000" u="none" cap="none" strike="noStrike">
                <a:solidFill>
                  <a:srgbClr val="365729"/>
                </a:solidFill>
                <a:latin typeface="Arial"/>
                <a:ea typeface="Arial"/>
                <a:cs typeface="Arial"/>
                <a:sym typeface="Arial"/>
              </a:rPr>
              <a:t>Can think strategically and exercise sound judgement</a:t>
            </a:r>
            <a:endParaRPr b="0" i="0" sz="1000" u="none" cap="none" strike="noStrike">
              <a:solidFill>
                <a:srgbClr val="365729"/>
              </a:solidFill>
              <a:latin typeface="Arial"/>
              <a:ea typeface="Arial"/>
              <a:cs typeface="Arial"/>
              <a:sym typeface="Arial"/>
            </a:endParaRPr>
          </a:p>
          <a:p>
            <a:pPr indent="-298450" lvl="0" marL="457200" marR="0" rtl="0" algn="l">
              <a:lnSpc>
                <a:spcPct val="115000"/>
              </a:lnSpc>
              <a:spcBef>
                <a:spcPts val="0"/>
              </a:spcBef>
              <a:spcAft>
                <a:spcPts val="0"/>
              </a:spcAft>
              <a:buClr>
                <a:srgbClr val="365729"/>
              </a:buClr>
              <a:buSzPts val="1100"/>
              <a:buFont typeface="Arial"/>
              <a:buChar char="●"/>
            </a:pPr>
            <a:r>
              <a:rPr b="0" i="0" lang="en" sz="1000" u="none" cap="none" strike="noStrike">
                <a:solidFill>
                  <a:srgbClr val="365729"/>
                </a:solidFill>
                <a:latin typeface="Arial"/>
                <a:ea typeface="Arial"/>
                <a:cs typeface="Arial"/>
                <a:sym typeface="Arial"/>
              </a:rPr>
              <a:t>Are collaborative and able to challenge constructively</a:t>
            </a:r>
            <a:endParaRPr b="0" i="0" sz="1000" u="none" cap="none" strike="noStrike">
              <a:solidFill>
                <a:srgbClr val="365729"/>
              </a:solidFill>
              <a:latin typeface="Arial"/>
              <a:ea typeface="Arial"/>
              <a:cs typeface="Arial"/>
              <a:sym typeface="Arial"/>
            </a:endParaRPr>
          </a:p>
          <a:p>
            <a:pPr indent="-298450" lvl="0" marL="457200" marR="0" rtl="0" algn="l">
              <a:lnSpc>
                <a:spcPct val="115000"/>
              </a:lnSpc>
              <a:spcBef>
                <a:spcPts val="0"/>
              </a:spcBef>
              <a:spcAft>
                <a:spcPts val="0"/>
              </a:spcAft>
              <a:buClr>
                <a:srgbClr val="365729"/>
              </a:buClr>
              <a:buSzPts val="1100"/>
              <a:buFont typeface="Arial"/>
              <a:buChar char="●"/>
            </a:pPr>
            <a:r>
              <a:rPr b="0" i="0" lang="en" sz="1000" u="none" cap="none" strike="noStrike">
                <a:solidFill>
                  <a:srgbClr val="365729"/>
                </a:solidFill>
                <a:latin typeface="Arial"/>
                <a:ea typeface="Arial"/>
                <a:cs typeface="Arial"/>
                <a:sym typeface="Arial"/>
              </a:rPr>
              <a:t>Are committed to community impact</a:t>
            </a:r>
            <a:endParaRPr b="0" i="0" sz="1000" u="none" cap="none" strike="noStrike">
              <a:solidFill>
                <a:srgbClr val="365729"/>
              </a:solidFill>
              <a:latin typeface="Arial"/>
              <a:ea typeface="Arial"/>
              <a:cs typeface="Arial"/>
              <a:sym typeface="Arial"/>
            </a:endParaRPr>
          </a:p>
          <a:p>
            <a:pPr indent="-292100" lvl="0" marL="457200" marR="0" rtl="0" algn="l">
              <a:lnSpc>
                <a:spcPct val="115000"/>
              </a:lnSpc>
              <a:spcBef>
                <a:spcPts val="0"/>
              </a:spcBef>
              <a:spcAft>
                <a:spcPts val="0"/>
              </a:spcAft>
              <a:buClr>
                <a:srgbClr val="365729"/>
              </a:buClr>
              <a:buSzPts val="1000"/>
              <a:buFont typeface="Arial"/>
              <a:buChar char="●"/>
            </a:pPr>
            <a:r>
              <a:rPr b="0" i="0" lang="en" sz="1000" u="none" cap="none" strike="noStrike">
                <a:solidFill>
                  <a:srgbClr val="365729"/>
                </a:solidFill>
                <a:latin typeface="Arial"/>
                <a:ea typeface="Arial"/>
                <a:cs typeface="Arial"/>
                <a:sym typeface="Arial"/>
              </a:rPr>
              <a:t>Live or work locally to The Woodfield Project</a:t>
            </a:r>
            <a:endParaRPr b="0" i="0" sz="1000" u="none" cap="none" strike="noStrike">
              <a:solidFill>
                <a:srgbClr val="365729"/>
              </a:solidFill>
              <a:latin typeface="Arial"/>
              <a:ea typeface="Arial"/>
              <a:cs typeface="Arial"/>
              <a:sym typeface="Arial"/>
            </a:endParaRPr>
          </a:p>
          <a:p>
            <a:pPr indent="-292100" lvl="0" marL="457200" marR="0" rtl="0" algn="l">
              <a:lnSpc>
                <a:spcPct val="115000"/>
              </a:lnSpc>
              <a:spcBef>
                <a:spcPts val="0"/>
              </a:spcBef>
              <a:spcAft>
                <a:spcPts val="0"/>
              </a:spcAft>
              <a:buClr>
                <a:srgbClr val="365729"/>
              </a:buClr>
              <a:buSzPts val="1000"/>
              <a:buFont typeface="Arial"/>
              <a:buChar char="●"/>
            </a:pPr>
            <a:r>
              <a:rPr b="0" i="0" lang="en" sz="1000" u="none" cap="none" strike="noStrike">
                <a:solidFill>
                  <a:srgbClr val="365729"/>
                </a:solidFill>
                <a:latin typeface="Arial"/>
                <a:ea typeface="Arial"/>
                <a:cs typeface="Arial"/>
                <a:sym typeface="Arial"/>
              </a:rPr>
              <a:t>We particularly welcome experience in finance, property, strategy, legal or communications.</a:t>
            </a:r>
            <a:endParaRPr b="0" i="0" sz="1000" u="none" cap="none" strike="noStrike">
              <a:solidFill>
                <a:srgbClr val="365729"/>
              </a:solidFill>
              <a:latin typeface="Arial"/>
              <a:ea typeface="Arial"/>
              <a:cs typeface="Arial"/>
              <a:sym typeface="Arial"/>
            </a:endParaRPr>
          </a:p>
          <a:p>
            <a:pPr indent="0" lvl="0" marL="0" marR="0" rtl="0" algn="l">
              <a:lnSpc>
                <a:spcPct val="115000"/>
              </a:lnSpc>
              <a:spcBef>
                <a:spcPts val="1800"/>
              </a:spcBef>
              <a:spcAft>
                <a:spcPts val="0"/>
              </a:spcAft>
              <a:buClr>
                <a:srgbClr val="000000"/>
              </a:buClr>
              <a:buSzPts val="1000"/>
              <a:buFont typeface="Arial"/>
              <a:buNone/>
            </a:pPr>
            <a:r>
              <a:rPr b="1" lang="en" sz="1000">
                <a:solidFill>
                  <a:srgbClr val="365729"/>
                </a:solidFill>
              </a:rPr>
              <a:t>Vacant roles - see below for more information about these roles</a:t>
            </a:r>
            <a:endParaRPr b="1" sz="1000">
              <a:solidFill>
                <a:srgbClr val="365729"/>
              </a:solidFill>
            </a:endParaRPr>
          </a:p>
          <a:p>
            <a:pPr indent="-292100" lvl="0" marL="457200" marR="0" rtl="0" algn="l">
              <a:lnSpc>
                <a:spcPct val="115000"/>
              </a:lnSpc>
              <a:spcBef>
                <a:spcPts val="0"/>
              </a:spcBef>
              <a:spcAft>
                <a:spcPts val="0"/>
              </a:spcAft>
              <a:buClr>
                <a:srgbClr val="365729"/>
              </a:buClr>
              <a:buSzPts val="1000"/>
              <a:buChar char="●"/>
            </a:pPr>
            <a:r>
              <a:rPr lang="en" sz="1000" u="sng">
                <a:solidFill>
                  <a:schemeClr val="hlink"/>
                </a:solidFill>
                <a:hlinkClick action="ppaction://hlinksldjump" r:id="rId5"/>
              </a:rPr>
              <a:t>Chair</a:t>
            </a:r>
            <a:endParaRPr sz="1000">
              <a:solidFill>
                <a:srgbClr val="365729"/>
              </a:solidFill>
            </a:endParaRPr>
          </a:p>
          <a:p>
            <a:pPr indent="-292100" lvl="0" marL="457200" marR="0" rtl="0" algn="l">
              <a:lnSpc>
                <a:spcPct val="115000"/>
              </a:lnSpc>
              <a:spcBef>
                <a:spcPts val="0"/>
              </a:spcBef>
              <a:spcAft>
                <a:spcPts val="0"/>
              </a:spcAft>
              <a:buClr>
                <a:srgbClr val="365729"/>
              </a:buClr>
              <a:buSzPts val="1000"/>
              <a:buChar char="●"/>
            </a:pPr>
            <a:r>
              <a:rPr lang="en" sz="1000" u="sng">
                <a:solidFill>
                  <a:schemeClr val="hlink"/>
                </a:solidFill>
                <a:hlinkClick action="ppaction://hlinksldjump" r:id="rId6"/>
              </a:rPr>
              <a:t>Treasurer</a:t>
            </a:r>
            <a:endParaRPr sz="1000">
              <a:solidFill>
                <a:srgbClr val="365729"/>
              </a:solidFill>
            </a:endParaRPr>
          </a:p>
          <a:p>
            <a:pPr indent="-292100" lvl="0" marL="457200" marR="0" rtl="0" algn="l">
              <a:lnSpc>
                <a:spcPct val="115000"/>
              </a:lnSpc>
              <a:spcBef>
                <a:spcPts val="0"/>
              </a:spcBef>
              <a:spcAft>
                <a:spcPts val="0"/>
              </a:spcAft>
              <a:buClr>
                <a:srgbClr val="365729"/>
              </a:buClr>
              <a:buSzPts val="1000"/>
              <a:buChar char="●"/>
            </a:pPr>
            <a:r>
              <a:rPr lang="en" sz="1000" u="sng">
                <a:solidFill>
                  <a:schemeClr val="hlink"/>
                </a:solidFill>
                <a:hlinkClick action="ppaction://hlinksldjump" r:id="rId7"/>
              </a:rPr>
              <a:t>Ordinary trustees</a:t>
            </a:r>
            <a:endParaRPr sz="1000">
              <a:solidFill>
                <a:srgbClr val="365729"/>
              </a:solidFill>
            </a:endParaRPr>
          </a:p>
          <a:p>
            <a:pPr indent="0" lvl="0" marL="0" marR="0" rtl="0" algn="l">
              <a:lnSpc>
                <a:spcPct val="115000"/>
              </a:lnSpc>
              <a:spcBef>
                <a:spcPts val="1800"/>
              </a:spcBef>
              <a:spcAft>
                <a:spcPts val="0"/>
              </a:spcAft>
              <a:buClr>
                <a:srgbClr val="000000"/>
              </a:buClr>
              <a:buSzPts val="1000"/>
              <a:buFont typeface="Arial"/>
              <a:buNone/>
            </a:pPr>
            <a:r>
              <a:rPr b="1" i="0" lang="en" sz="1000" u="none" cap="none" strike="noStrike">
                <a:solidFill>
                  <a:srgbClr val="365729"/>
                </a:solidFill>
                <a:latin typeface="Arial"/>
                <a:ea typeface="Arial"/>
                <a:cs typeface="Arial"/>
                <a:sym typeface="Arial"/>
              </a:rPr>
              <a:t>Time Commitment</a:t>
            </a:r>
            <a:endParaRPr b="1" i="0" sz="1000" u="none" cap="none" strike="noStrike">
              <a:solidFill>
                <a:srgbClr val="365729"/>
              </a:solidFill>
              <a:latin typeface="Arial"/>
              <a:ea typeface="Arial"/>
              <a:cs typeface="Arial"/>
              <a:sym typeface="Arial"/>
            </a:endParaRPr>
          </a:p>
          <a:p>
            <a:pPr indent="-292100" lvl="0" marL="457200" marR="0" rtl="0" algn="l">
              <a:lnSpc>
                <a:spcPct val="115000"/>
              </a:lnSpc>
              <a:spcBef>
                <a:spcPts val="0"/>
              </a:spcBef>
              <a:spcAft>
                <a:spcPts val="0"/>
              </a:spcAft>
              <a:buClr>
                <a:srgbClr val="365729"/>
              </a:buClr>
              <a:buSzPts val="1000"/>
              <a:buFont typeface="Arial"/>
              <a:buChar char="●"/>
            </a:pPr>
            <a:r>
              <a:rPr b="0" i="0" lang="en" sz="1000" u="none" cap="none" strike="noStrike">
                <a:solidFill>
                  <a:srgbClr val="365729"/>
                </a:solidFill>
                <a:latin typeface="Arial"/>
                <a:ea typeface="Arial"/>
                <a:cs typeface="Arial"/>
                <a:sym typeface="Arial"/>
              </a:rPr>
              <a:t>Approx 4 hours per week </a:t>
            </a:r>
            <a:endParaRPr b="0" i="0" sz="1000" u="none" cap="none" strike="noStrike">
              <a:solidFill>
                <a:srgbClr val="365729"/>
              </a:solidFill>
              <a:latin typeface="Arial"/>
              <a:ea typeface="Arial"/>
              <a:cs typeface="Arial"/>
              <a:sym typeface="Arial"/>
            </a:endParaRPr>
          </a:p>
          <a:p>
            <a:pPr indent="-292100" lvl="0" marL="457200" marR="0" rtl="0" algn="l">
              <a:lnSpc>
                <a:spcPct val="115000"/>
              </a:lnSpc>
              <a:spcBef>
                <a:spcPts val="0"/>
              </a:spcBef>
              <a:spcAft>
                <a:spcPts val="0"/>
              </a:spcAft>
              <a:buClr>
                <a:srgbClr val="365729"/>
              </a:buClr>
              <a:buSzPts val="1000"/>
              <a:buFont typeface="Arial"/>
              <a:buChar char="●"/>
            </a:pPr>
            <a:r>
              <a:rPr b="0" i="0" lang="en" sz="1000" u="none" cap="none" strike="noStrike">
                <a:solidFill>
                  <a:srgbClr val="365729"/>
                </a:solidFill>
                <a:latin typeface="Arial"/>
                <a:ea typeface="Arial"/>
                <a:cs typeface="Arial"/>
                <a:sym typeface="Arial"/>
              </a:rPr>
              <a:t>Quarterly Board meetings</a:t>
            </a:r>
            <a:endParaRPr b="0" i="0" sz="1000" u="none" cap="none" strike="noStrike">
              <a:solidFill>
                <a:srgbClr val="365729"/>
              </a:solidFill>
              <a:latin typeface="Arial"/>
              <a:ea typeface="Arial"/>
              <a:cs typeface="Arial"/>
              <a:sym typeface="Arial"/>
            </a:endParaRPr>
          </a:p>
          <a:p>
            <a:pPr indent="-292100" lvl="0" marL="457200" marR="0" rtl="0" algn="l">
              <a:lnSpc>
                <a:spcPct val="115000"/>
              </a:lnSpc>
              <a:spcBef>
                <a:spcPts val="0"/>
              </a:spcBef>
              <a:spcAft>
                <a:spcPts val="0"/>
              </a:spcAft>
              <a:buClr>
                <a:srgbClr val="365729"/>
              </a:buClr>
              <a:buSzPts val="1000"/>
              <a:buFont typeface="Arial"/>
              <a:buChar char="●"/>
            </a:pPr>
            <a:r>
              <a:rPr b="0" i="0" lang="en" sz="1000" u="none" cap="none" strike="noStrike">
                <a:solidFill>
                  <a:srgbClr val="365729"/>
                </a:solidFill>
                <a:latin typeface="Arial"/>
                <a:ea typeface="Arial"/>
                <a:cs typeface="Arial"/>
                <a:sym typeface="Arial"/>
              </a:rPr>
              <a:t>Annual General Meeting</a:t>
            </a:r>
            <a:endParaRPr sz="1000">
              <a:solidFill>
                <a:srgbClr val="365729"/>
              </a:solidFill>
            </a:endParaRPr>
          </a:p>
          <a:p>
            <a:pPr indent="-292100" lvl="0" marL="457200" rtl="0" algn="l">
              <a:lnSpc>
                <a:spcPct val="115000"/>
              </a:lnSpc>
              <a:spcBef>
                <a:spcPts val="0"/>
              </a:spcBef>
              <a:spcAft>
                <a:spcPts val="0"/>
              </a:spcAft>
              <a:buClr>
                <a:srgbClr val="365729"/>
              </a:buClr>
              <a:buSzPts val="1000"/>
              <a:buChar char="●"/>
            </a:pPr>
            <a:r>
              <a:rPr lang="en" sz="1000">
                <a:solidFill>
                  <a:srgbClr val="365729"/>
                </a:solidFill>
              </a:rPr>
              <a:t>Induction and training in the role and responsibilities of a trustee will be provided</a:t>
            </a:r>
            <a:endParaRPr b="0" i="0" sz="10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1000"/>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1000"/>
              <a:buFont typeface="Arial"/>
              <a:buNone/>
            </a:pPr>
            <a:r>
              <a:t/>
            </a:r>
            <a:endParaRPr b="0" i="0" sz="1000" u="none" cap="none" strike="noStrike">
              <a:solidFill>
                <a:schemeClr val="dk1"/>
              </a:solidFill>
              <a:latin typeface="Sora Light"/>
              <a:ea typeface="Sora Light"/>
              <a:cs typeface="Sora Light"/>
              <a:sym typeface="Sora Light"/>
            </a:endParaRPr>
          </a:p>
          <a:p>
            <a:pPr indent="0" lvl="0" marL="457200" marR="0" rtl="0" algn="l">
              <a:lnSpc>
                <a:spcPct val="115000"/>
              </a:lnSpc>
              <a:spcBef>
                <a:spcPts val="1200"/>
              </a:spcBef>
              <a:spcAft>
                <a:spcPts val="0"/>
              </a:spcAft>
              <a:buClr>
                <a:srgbClr val="000000"/>
              </a:buClr>
              <a:buSzPts val="1000"/>
              <a:buFont typeface="Arial"/>
              <a:buNone/>
            </a:pPr>
            <a:r>
              <a:t/>
            </a:r>
            <a:endParaRPr b="0" i="0" sz="1000" u="none" cap="none" strike="noStrike">
              <a:solidFill>
                <a:schemeClr val="dk1"/>
              </a:solidFill>
              <a:latin typeface="Sora Light"/>
              <a:ea typeface="Sora Light"/>
              <a:cs typeface="Sora Light"/>
              <a:sym typeface="Sora Light"/>
            </a:endParaRPr>
          </a:p>
          <a:p>
            <a:pPr indent="0" lvl="0" marL="0" marR="0" rtl="0" algn="l">
              <a:lnSpc>
                <a:spcPct val="115000"/>
              </a:lnSpc>
              <a:spcBef>
                <a:spcPts val="1000"/>
              </a:spcBef>
              <a:spcAft>
                <a:spcPts val="0"/>
              </a:spcAft>
              <a:buClr>
                <a:srgbClr val="000000"/>
              </a:buClr>
              <a:buSzPts val="1000"/>
              <a:buFont typeface="Arial"/>
              <a:buNone/>
            </a:pPr>
            <a:r>
              <a:t/>
            </a:r>
            <a:endParaRPr b="0" i="0" sz="1000" u="none" cap="none" strike="noStrike">
              <a:solidFill>
                <a:schemeClr val="dk1"/>
              </a:solidFill>
              <a:latin typeface="Sora Light"/>
              <a:ea typeface="Sora Light"/>
              <a:cs typeface="Sora Light"/>
              <a:sym typeface="Sora Light"/>
            </a:endParaRPr>
          </a:p>
          <a:p>
            <a:pPr indent="0" lvl="0" marL="0" marR="0" rtl="0" algn="l">
              <a:lnSpc>
                <a:spcPct val="100000"/>
              </a:lnSpc>
              <a:spcBef>
                <a:spcPts val="1000"/>
              </a:spcBef>
              <a:spcAft>
                <a:spcPts val="0"/>
              </a:spcAft>
              <a:buClr>
                <a:schemeClr val="dk1"/>
              </a:buClr>
              <a:buSzPts val="1100"/>
              <a:buFont typeface="Arial"/>
              <a:buNone/>
            </a:pPr>
            <a:r>
              <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E8D8"/>
        </a:solidFill>
      </p:bgPr>
    </p:bg>
    <p:spTree>
      <p:nvGrpSpPr>
        <p:cNvPr id="129" name="Shape 129"/>
        <p:cNvGrpSpPr/>
        <p:nvPr/>
      </p:nvGrpSpPr>
      <p:grpSpPr>
        <a:xfrm>
          <a:off x="0" y="0"/>
          <a:ext cx="0" cy="0"/>
          <a:chOff x="0" y="0"/>
          <a:chExt cx="0" cy="0"/>
        </a:xfrm>
      </p:grpSpPr>
      <p:pic>
        <p:nvPicPr>
          <p:cNvPr id="130" name="Google Shape;130;g39a8c8d1611_2_39" title="4.Woodfield_Icon_White.png"/>
          <p:cNvPicPr preferRelativeResize="0"/>
          <p:nvPr/>
        </p:nvPicPr>
        <p:blipFill rotWithShape="1">
          <a:blip r:embed="rId3">
            <a:alphaModFix/>
          </a:blip>
          <a:srcRect b="34785" l="24807" r="23012" t="25469"/>
          <a:stretch/>
        </p:blipFill>
        <p:spPr>
          <a:xfrm>
            <a:off x="8301138" y="90025"/>
            <a:ext cx="774062" cy="589599"/>
          </a:xfrm>
          <a:prstGeom prst="rect">
            <a:avLst/>
          </a:prstGeom>
          <a:noFill/>
          <a:ln>
            <a:noFill/>
          </a:ln>
        </p:spPr>
      </p:pic>
      <p:sp>
        <p:nvSpPr>
          <p:cNvPr id="131" name="Google Shape;131;g39a8c8d1611_2_39"/>
          <p:cNvSpPr txBox="1"/>
          <p:nvPr>
            <p:ph type="title"/>
          </p:nvPr>
        </p:nvSpPr>
        <p:spPr>
          <a:xfrm>
            <a:off x="311700" y="344950"/>
            <a:ext cx="8520600" cy="39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891"/>
              <a:buNone/>
            </a:pPr>
            <a:r>
              <a:rPr b="1" lang="en" sz="1300">
                <a:solidFill>
                  <a:srgbClr val="365729"/>
                </a:solidFill>
              </a:rPr>
              <a:t>We are particularly interested in people with the following skills:</a:t>
            </a:r>
            <a:endParaRPr b="1" sz="1300">
              <a:solidFill>
                <a:srgbClr val="365729"/>
              </a:solidFill>
            </a:endParaRPr>
          </a:p>
        </p:txBody>
      </p:sp>
      <p:sp>
        <p:nvSpPr>
          <p:cNvPr id="132" name="Google Shape;132;g39a8c8d1611_2_39"/>
          <p:cNvSpPr txBox="1"/>
          <p:nvPr>
            <p:ph idx="1" type="body"/>
          </p:nvPr>
        </p:nvSpPr>
        <p:spPr>
          <a:xfrm>
            <a:off x="311700" y="744383"/>
            <a:ext cx="3999900" cy="3416400"/>
          </a:xfrm>
          <a:prstGeom prst="rect">
            <a:avLst/>
          </a:prstGeom>
        </p:spPr>
        <p:txBody>
          <a:bodyPr anchorCtr="0" anchor="t" bIns="91425" lIns="91425" spcFirstLastPara="1" rIns="91425" wrap="square" tIns="91425">
            <a:normAutofit lnSpcReduction="10000"/>
          </a:bodyPr>
          <a:lstStyle/>
          <a:p>
            <a:pPr indent="0" lvl="0" marL="0" rtl="0" algn="l">
              <a:lnSpc>
                <a:spcPct val="130000"/>
              </a:lnSpc>
              <a:spcBef>
                <a:spcPts val="0"/>
              </a:spcBef>
              <a:spcAft>
                <a:spcPts val="0"/>
              </a:spcAft>
              <a:buClr>
                <a:schemeClr val="dk1"/>
              </a:buClr>
              <a:buSzPts val="1100"/>
              <a:buFont typeface="Arial"/>
              <a:buNone/>
            </a:pPr>
            <a:r>
              <a:rPr b="1" lang="en" sz="1200">
                <a:solidFill>
                  <a:srgbClr val="365729"/>
                </a:solidFill>
              </a:rPr>
              <a:t>Leadership</a:t>
            </a:r>
            <a:endParaRPr b="1" sz="1200">
              <a:solidFill>
                <a:srgbClr val="365729"/>
              </a:solidFill>
            </a:endParaRPr>
          </a:p>
          <a:p>
            <a:pPr indent="-304800" lvl="0" marL="457200" rtl="0" algn="l">
              <a:spcBef>
                <a:spcPts val="0"/>
              </a:spcBef>
              <a:spcAft>
                <a:spcPts val="0"/>
              </a:spcAft>
              <a:buClr>
                <a:srgbClr val="365729"/>
              </a:buClr>
              <a:buSzPts val="1200"/>
              <a:buChar char="●"/>
            </a:pPr>
            <a:r>
              <a:rPr lang="en" sz="1200">
                <a:solidFill>
                  <a:srgbClr val="365729"/>
                </a:solidFill>
              </a:rPr>
              <a:t>Governance</a:t>
            </a:r>
            <a:endParaRPr sz="1200">
              <a:solidFill>
                <a:srgbClr val="365729"/>
              </a:solidFill>
            </a:endParaRPr>
          </a:p>
          <a:p>
            <a:pPr indent="-304800" lvl="0" marL="457200" rtl="0" algn="l">
              <a:spcBef>
                <a:spcPts val="0"/>
              </a:spcBef>
              <a:spcAft>
                <a:spcPts val="0"/>
              </a:spcAft>
              <a:buClr>
                <a:srgbClr val="365729"/>
              </a:buClr>
              <a:buSzPts val="1200"/>
              <a:buChar char="●"/>
            </a:pPr>
            <a:r>
              <a:rPr lang="en" sz="1200">
                <a:solidFill>
                  <a:srgbClr val="365729"/>
                </a:solidFill>
              </a:rPr>
              <a:t>Strategic development and planning</a:t>
            </a:r>
            <a:endParaRPr sz="1200">
              <a:solidFill>
                <a:srgbClr val="365729"/>
              </a:solidFill>
            </a:endParaRPr>
          </a:p>
          <a:p>
            <a:pPr indent="0" lvl="0" marL="0" rtl="0" algn="l">
              <a:lnSpc>
                <a:spcPct val="130000"/>
              </a:lnSpc>
              <a:spcBef>
                <a:spcPts val="0"/>
              </a:spcBef>
              <a:spcAft>
                <a:spcPts val="0"/>
              </a:spcAft>
              <a:buClr>
                <a:schemeClr val="dk1"/>
              </a:buClr>
              <a:buSzPts val="1100"/>
              <a:buFont typeface="Arial"/>
              <a:buNone/>
            </a:pPr>
            <a:r>
              <a:rPr b="1" lang="en" sz="1200">
                <a:solidFill>
                  <a:srgbClr val="365729"/>
                </a:solidFill>
              </a:rPr>
              <a:t>Management</a:t>
            </a:r>
            <a:endParaRPr sz="1200">
              <a:solidFill>
                <a:srgbClr val="365729"/>
              </a:solidFill>
            </a:endParaRPr>
          </a:p>
          <a:p>
            <a:pPr indent="-304800" lvl="0" marL="457200" rtl="0" algn="l">
              <a:spcBef>
                <a:spcPts val="0"/>
              </a:spcBef>
              <a:spcAft>
                <a:spcPts val="0"/>
              </a:spcAft>
              <a:buClr>
                <a:srgbClr val="365729"/>
              </a:buClr>
              <a:buSzPts val="1200"/>
              <a:buChar char="●"/>
            </a:pPr>
            <a:r>
              <a:rPr lang="en" sz="1200">
                <a:solidFill>
                  <a:srgbClr val="365729"/>
                </a:solidFill>
              </a:rPr>
              <a:t>General / operations management</a:t>
            </a:r>
            <a:endParaRPr sz="1200">
              <a:solidFill>
                <a:srgbClr val="365729"/>
              </a:solidFill>
            </a:endParaRPr>
          </a:p>
          <a:p>
            <a:pPr indent="-304800" lvl="0" marL="457200" rtl="0" algn="l">
              <a:spcBef>
                <a:spcPts val="0"/>
              </a:spcBef>
              <a:spcAft>
                <a:spcPts val="0"/>
              </a:spcAft>
              <a:buClr>
                <a:srgbClr val="365729"/>
              </a:buClr>
              <a:buSzPts val="1200"/>
              <a:buChar char="●"/>
            </a:pPr>
            <a:r>
              <a:rPr lang="en" sz="1200">
                <a:solidFill>
                  <a:srgbClr val="365729"/>
                </a:solidFill>
              </a:rPr>
              <a:t>HR</a:t>
            </a:r>
            <a:endParaRPr sz="1200">
              <a:solidFill>
                <a:srgbClr val="365729"/>
              </a:solidFill>
            </a:endParaRPr>
          </a:p>
          <a:p>
            <a:pPr indent="-304800" lvl="0" marL="457200" rtl="0" algn="l">
              <a:spcBef>
                <a:spcPts val="0"/>
              </a:spcBef>
              <a:spcAft>
                <a:spcPts val="0"/>
              </a:spcAft>
              <a:buClr>
                <a:srgbClr val="365729"/>
              </a:buClr>
              <a:buSzPts val="1200"/>
              <a:buChar char="●"/>
            </a:pPr>
            <a:r>
              <a:rPr lang="en" sz="1200">
                <a:solidFill>
                  <a:srgbClr val="365729"/>
                </a:solidFill>
              </a:rPr>
              <a:t>Project / programme management</a:t>
            </a:r>
            <a:endParaRPr sz="1200">
              <a:solidFill>
                <a:srgbClr val="365729"/>
              </a:solidFill>
            </a:endParaRPr>
          </a:p>
          <a:p>
            <a:pPr indent="-304800" lvl="0" marL="457200" rtl="0" algn="l">
              <a:spcBef>
                <a:spcPts val="0"/>
              </a:spcBef>
              <a:spcAft>
                <a:spcPts val="0"/>
              </a:spcAft>
              <a:buClr>
                <a:srgbClr val="365729"/>
              </a:buClr>
              <a:buSzPts val="1200"/>
              <a:buChar char="●"/>
            </a:pPr>
            <a:r>
              <a:rPr lang="en" sz="1200">
                <a:solidFill>
                  <a:srgbClr val="365729"/>
                </a:solidFill>
              </a:rPr>
              <a:t>Volunteer management</a:t>
            </a:r>
            <a:endParaRPr sz="1200">
              <a:solidFill>
                <a:srgbClr val="365729"/>
              </a:solidFill>
            </a:endParaRPr>
          </a:p>
          <a:p>
            <a:pPr indent="0" lvl="0" marL="0" rtl="0" algn="l">
              <a:lnSpc>
                <a:spcPct val="130000"/>
              </a:lnSpc>
              <a:spcBef>
                <a:spcPts val="0"/>
              </a:spcBef>
              <a:spcAft>
                <a:spcPts val="0"/>
              </a:spcAft>
              <a:buNone/>
            </a:pPr>
            <a:r>
              <a:rPr b="1" lang="en" sz="1200">
                <a:solidFill>
                  <a:srgbClr val="365729"/>
                </a:solidFill>
              </a:rPr>
              <a:t>Finance</a:t>
            </a:r>
            <a:endParaRPr b="1" sz="1200">
              <a:solidFill>
                <a:srgbClr val="365729"/>
              </a:solidFill>
            </a:endParaRPr>
          </a:p>
          <a:p>
            <a:pPr indent="-304800" lvl="0" marL="457200" rtl="0" algn="l">
              <a:spcBef>
                <a:spcPts val="0"/>
              </a:spcBef>
              <a:spcAft>
                <a:spcPts val="0"/>
              </a:spcAft>
              <a:buClr>
                <a:srgbClr val="365729"/>
              </a:buClr>
              <a:buSzPts val="1200"/>
              <a:buChar char="●"/>
            </a:pPr>
            <a:r>
              <a:rPr lang="en" sz="1200">
                <a:solidFill>
                  <a:srgbClr val="365729"/>
                </a:solidFill>
              </a:rPr>
              <a:t>Accountancy / Auditing</a:t>
            </a:r>
            <a:endParaRPr sz="1200">
              <a:solidFill>
                <a:srgbClr val="365729"/>
              </a:solidFill>
            </a:endParaRPr>
          </a:p>
          <a:p>
            <a:pPr indent="-304800" lvl="0" marL="457200" rtl="0" algn="l">
              <a:spcBef>
                <a:spcPts val="0"/>
              </a:spcBef>
              <a:spcAft>
                <a:spcPts val="0"/>
              </a:spcAft>
              <a:buClr>
                <a:srgbClr val="365729"/>
              </a:buClr>
              <a:buSzPts val="1200"/>
              <a:buChar char="●"/>
            </a:pPr>
            <a:r>
              <a:rPr lang="en" sz="1200">
                <a:solidFill>
                  <a:srgbClr val="365729"/>
                </a:solidFill>
              </a:rPr>
              <a:t>Bookkeeping</a:t>
            </a:r>
            <a:endParaRPr sz="1200">
              <a:solidFill>
                <a:srgbClr val="365729"/>
              </a:solidFill>
            </a:endParaRPr>
          </a:p>
          <a:p>
            <a:pPr indent="-304800" lvl="0" marL="457200" rtl="0" algn="l">
              <a:spcBef>
                <a:spcPts val="0"/>
              </a:spcBef>
              <a:spcAft>
                <a:spcPts val="0"/>
              </a:spcAft>
              <a:buClr>
                <a:srgbClr val="365729"/>
              </a:buClr>
              <a:buSzPts val="1200"/>
              <a:buChar char="●"/>
            </a:pPr>
            <a:r>
              <a:rPr lang="en" sz="1200">
                <a:solidFill>
                  <a:srgbClr val="365729"/>
                </a:solidFill>
              </a:rPr>
              <a:t>Financial management</a:t>
            </a:r>
            <a:endParaRPr sz="1200">
              <a:solidFill>
                <a:srgbClr val="365729"/>
              </a:solidFill>
            </a:endParaRPr>
          </a:p>
          <a:p>
            <a:pPr indent="0" lvl="0" marL="0" rtl="0" algn="l">
              <a:lnSpc>
                <a:spcPct val="130000"/>
              </a:lnSpc>
              <a:spcBef>
                <a:spcPts val="0"/>
              </a:spcBef>
              <a:spcAft>
                <a:spcPts val="0"/>
              </a:spcAft>
              <a:buClr>
                <a:schemeClr val="dk1"/>
              </a:buClr>
              <a:buSzPts val="1100"/>
              <a:buFont typeface="Arial"/>
              <a:buNone/>
            </a:pPr>
            <a:r>
              <a:rPr b="1" lang="en" sz="1200">
                <a:solidFill>
                  <a:srgbClr val="365729"/>
                </a:solidFill>
              </a:rPr>
              <a:t>Organisational policy</a:t>
            </a:r>
            <a:endParaRPr b="1" sz="1200">
              <a:solidFill>
                <a:srgbClr val="365729"/>
              </a:solidFill>
            </a:endParaRPr>
          </a:p>
          <a:p>
            <a:pPr indent="-304800" lvl="0" marL="457200" rtl="0" algn="l">
              <a:spcBef>
                <a:spcPts val="0"/>
              </a:spcBef>
              <a:spcAft>
                <a:spcPts val="0"/>
              </a:spcAft>
              <a:buClr>
                <a:srgbClr val="365729"/>
              </a:buClr>
              <a:buSzPts val="1200"/>
              <a:buChar char="●"/>
            </a:pPr>
            <a:r>
              <a:rPr lang="en" sz="1200">
                <a:solidFill>
                  <a:srgbClr val="365729"/>
                </a:solidFill>
              </a:rPr>
              <a:t>Data protection / GDPR</a:t>
            </a:r>
            <a:endParaRPr sz="1200">
              <a:solidFill>
                <a:srgbClr val="365729"/>
              </a:solidFill>
            </a:endParaRPr>
          </a:p>
          <a:p>
            <a:pPr indent="-304800" lvl="0" marL="457200" rtl="0" algn="l">
              <a:spcBef>
                <a:spcPts val="0"/>
              </a:spcBef>
              <a:spcAft>
                <a:spcPts val="0"/>
              </a:spcAft>
              <a:buClr>
                <a:srgbClr val="365729"/>
              </a:buClr>
              <a:buSzPts val="1200"/>
              <a:buChar char="●"/>
            </a:pPr>
            <a:r>
              <a:rPr lang="en" sz="1200">
                <a:solidFill>
                  <a:srgbClr val="365729"/>
                </a:solidFill>
              </a:rPr>
              <a:t>Health and safety</a:t>
            </a:r>
            <a:endParaRPr sz="1200">
              <a:solidFill>
                <a:srgbClr val="365729"/>
              </a:solidFill>
            </a:endParaRPr>
          </a:p>
          <a:p>
            <a:pPr indent="-304800" lvl="0" marL="457200" rtl="0" algn="l">
              <a:spcBef>
                <a:spcPts val="0"/>
              </a:spcBef>
              <a:spcAft>
                <a:spcPts val="0"/>
              </a:spcAft>
              <a:buClr>
                <a:srgbClr val="365729"/>
              </a:buClr>
              <a:buSzPts val="1200"/>
              <a:buChar char="●"/>
            </a:pPr>
            <a:r>
              <a:rPr lang="en" sz="1200">
                <a:solidFill>
                  <a:srgbClr val="365729"/>
                </a:solidFill>
              </a:rPr>
              <a:t>Safeguarding</a:t>
            </a:r>
            <a:endParaRPr>
              <a:solidFill>
                <a:srgbClr val="365729"/>
              </a:solidFill>
            </a:endParaRPr>
          </a:p>
        </p:txBody>
      </p:sp>
      <p:sp>
        <p:nvSpPr>
          <p:cNvPr id="133" name="Google Shape;133;g39a8c8d1611_2_39"/>
          <p:cNvSpPr txBox="1"/>
          <p:nvPr>
            <p:ph idx="2" type="body"/>
          </p:nvPr>
        </p:nvSpPr>
        <p:spPr>
          <a:xfrm>
            <a:off x="4832400" y="698184"/>
            <a:ext cx="3999900" cy="3416400"/>
          </a:xfrm>
          <a:prstGeom prst="rect">
            <a:avLst/>
          </a:prstGeom>
        </p:spPr>
        <p:txBody>
          <a:bodyPr anchorCtr="0" anchor="t" bIns="91425" lIns="91425" spcFirstLastPara="1" rIns="91425" wrap="square" tIns="91425">
            <a:normAutofit/>
          </a:bodyPr>
          <a:lstStyle/>
          <a:p>
            <a:pPr indent="0" lvl="0" marL="0" rtl="0" algn="l">
              <a:lnSpc>
                <a:spcPct val="130000"/>
              </a:lnSpc>
              <a:spcBef>
                <a:spcPts val="0"/>
              </a:spcBef>
              <a:spcAft>
                <a:spcPts val="0"/>
              </a:spcAft>
              <a:buClr>
                <a:schemeClr val="dk1"/>
              </a:buClr>
              <a:buSzPts val="1100"/>
              <a:buFont typeface="Arial"/>
              <a:buNone/>
            </a:pPr>
            <a:r>
              <a:rPr b="1" lang="en" sz="1200">
                <a:solidFill>
                  <a:srgbClr val="365729"/>
                </a:solidFill>
              </a:rPr>
              <a:t>Communications and Marketing</a:t>
            </a:r>
            <a:endParaRPr sz="1200">
              <a:solidFill>
                <a:srgbClr val="365729"/>
              </a:solidFill>
            </a:endParaRPr>
          </a:p>
          <a:p>
            <a:pPr indent="-304800" lvl="0" marL="457200" rtl="0" algn="l">
              <a:spcBef>
                <a:spcPts val="0"/>
              </a:spcBef>
              <a:spcAft>
                <a:spcPts val="0"/>
              </a:spcAft>
              <a:buClr>
                <a:srgbClr val="365729"/>
              </a:buClr>
              <a:buSzPts val="1200"/>
              <a:buChar char="●"/>
            </a:pPr>
            <a:r>
              <a:rPr lang="en" sz="1200">
                <a:solidFill>
                  <a:srgbClr val="365729"/>
                </a:solidFill>
              </a:rPr>
              <a:t>Event management</a:t>
            </a:r>
            <a:endParaRPr sz="1200">
              <a:solidFill>
                <a:srgbClr val="365729"/>
              </a:solidFill>
            </a:endParaRPr>
          </a:p>
          <a:p>
            <a:pPr indent="-304800" lvl="0" marL="457200" rtl="0" algn="l">
              <a:spcBef>
                <a:spcPts val="0"/>
              </a:spcBef>
              <a:spcAft>
                <a:spcPts val="0"/>
              </a:spcAft>
              <a:buClr>
                <a:srgbClr val="365729"/>
              </a:buClr>
              <a:buSzPts val="1200"/>
              <a:buChar char="●"/>
            </a:pPr>
            <a:r>
              <a:rPr lang="en" sz="1200">
                <a:solidFill>
                  <a:srgbClr val="365729"/>
                </a:solidFill>
              </a:rPr>
              <a:t>Marketing strategy</a:t>
            </a:r>
            <a:endParaRPr sz="1200">
              <a:solidFill>
                <a:srgbClr val="365729"/>
              </a:solidFill>
            </a:endParaRPr>
          </a:p>
          <a:p>
            <a:pPr indent="-304800" lvl="0" marL="457200" rtl="0" algn="l">
              <a:spcBef>
                <a:spcPts val="0"/>
              </a:spcBef>
              <a:spcAft>
                <a:spcPts val="0"/>
              </a:spcAft>
              <a:buClr>
                <a:srgbClr val="365729"/>
              </a:buClr>
              <a:buSzPts val="1200"/>
              <a:buChar char="●"/>
            </a:pPr>
            <a:r>
              <a:rPr lang="en" sz="1200">
                <a:solidFill>
                  <a:srgbClr val="365729"/>
                </a:solidFill>
              </a:rPr>
              <a:t>Public relations</a:t>
            </a:r>
            <a:endParaRPr sz="1200">
              <a:solidFill>
                <a:srgbClr val="365729"/>
              </a:solidFill>
            </a:endParaRPr>
          </a:p>
          <a:p>
            <a:pPr indent="-304800" lvl="0" marL="457200" rtl="0" algn="l">
              <a:spcBef>
                <a:spcPts val="0"/>
              </a:spcBef>
              <a:spcAft>
                <a:spcPts val="0"/>
              </a:spcAft>
              <a:buClr>
                <a:srgbClr val="365729"/>
              </a:buClr>
              <a:buSzPts val="1200"/>
              <a:buChar char="●"/>
            </a:pPr>
            <a:r>
              <a:rPr lang="en" sz="1200">
                <a:solidFill>
                  <a:srgbClr val="365729"/>
                </a:solidFill>
              </a:rPr>
              <a:t>Social media marketing</a:t>
            </a:r>
            <a:endParaRPr sz="1200">
              <a:solidFill>
                <a:srgbClr val="365729"/>
              </a:solidFill>
            </a:endParaRPr>
          </a:p>
          <a:p>
            <a:pPr indent="0" lvl="0" marL="0" rtl="0" algn="l">
              <a:lnSpc>
                <a:spcPct val="130000"/>
              </a:lnSpc>
              <a:spcBef>
                <a:spcPts val="0"/>
              </a:spcBef>
              <a:spcAft>
                <a:spcPts val="0"/>
              </a:spcAft>
              <a:buClr>
                <a:schemeClr val="dk1"/>
              </a:buClr>
              <a:buSzPts val="1100"/>
              <a:buFont typeface="Arial"/>
              <a:buNone/>
            </a:pPr>
            <a:r>
              <a:rPr b="1" lang="en" sz="1200">
                <a:solidFill>
                  <a:srgbClr val="365729"/>
                </a:solidFill>
              </a:rPr>
              <a:t>Income generation</a:t>
            </a:r>
            <a:endParaRPr b="1" sz="1200">
              <a:solidFill>
                <a:srgbClr val="365729"/>
              </a:solidFill>
            </a:endParaRPr>
          </a:p>
          <a:p>
            <a:pPr indent="-304800" lvl="0" marL="457200" rtl="0" algn="l">
              <a:spcBef>
                <a:spcPts val="0"/>
              </a:spcBef>
              <a:spcAft>
                <a:spcPts val="0"/>
              </a:spcAft>
              <a:buClr>
                <a:srgbClr val="365729"/>
              </a:buClr>
              <a:buSzPts val="1200"/>
              <a:buChar char="●"/>
            </a:pPr>
            <a:r>
              <a:rPr lang="en" sz="1200">
                <a:solidFill>
                  <a:srgbClr val="365729"/>
                </a:solidFill>
              </a:rPr>
              <a:t>Business development / Sales</a:t>
            </a:r>
            <a:endParaRPr sz="1200">
              <a:solidFill>
                <a:srgbClr val="365729"/>
              </a:solidFill>
            </a:endParaRPr>
          </a:p>
          <a:p>
            <a:pPr indent="-304800" lvl="0" marL="457200" rtl="0" algn="l">
              <a:spcBef>
                <a:spcPts val="0"/>
              </a:spcBef>
              <a:spcAft>
                <a:spcPts val="0"/>
              </a:spcAft>
              <a:buClr>
                <a:srgbClr val="365729"/>
              </a:buClr>
              <a:buSzPts val="1200"/>
              <a:buChar char="●"/>
            </a:pPr>
            <a:r>
              <a:rPr lang="en" sz="1200">
                <a:solidFill>
                  <a:srgbClr val="365729"/>
                </a:solidFill>
              </a:rPr>
              <a:t>Fundraising events</a:t>
            </a:r>
            <a:endParaRPr sz="1200">
              <a:solidFill>
                <a:srgbClr val="365729"/>
              </a:solidFill>
            </a:endParaRPr>
          </a:p>
          <a:p>
            <a:pPr indent="-304800" lvl="0" marL="457200" rtl="0" algn="l">
              <a:spcBef>
                <a:spcPts val="0"/>
              </a:spcBef>
              <a:spcAft>
                <a:spcPts val="0"/>
              </a:spcAft>
              <a:buClr>
                <a:srgbClr val="365729"/>
              </a:buClr>
              <a:buSzPts val="1200"/>
              <a:buChar char="●"/>
            </a:pPr>
            <a:r>
              <a:rPr lang="en" sz="1200">
                <a:solidFill>
                  <a:srgbClr val="365729"/>
                </a:solidFill>
              </a:rPr>
              <a:t>Fundraising research / Bid writing</a:t>
            </a:r>
            <a:endParaRPr sz="1200">
              <a:solidFill>
                <a:srgbClr val="365729"/>
              </a:solidFill>
            </a:endParaRPr>
          </a:p>
          <a:p>
            <a:pPr indent="-304800" lvl="0" marL="457200" rtl="0" algn="l">
              <a:spcBef>
                <a:spcPts val="0"/>
              </a:spcBef>
              <a:spcAft>
                <a:spcPts val="0"/>
              </a:spcAft>
              <a:buClr>
                <a:srgbClr val="365729"/>
              </a:buClr>
              <a:buSzPts val="1200"/>
              <a:buChar char="●"/>
            </a:pPr>
            <a:r>
              <a:rPr lang="en" sz="1200">
                <a:solidFill>
                  <a:srgbClr val="365729"/>
                </a:solidFill>
              </a:rPr>
              <a:t>Fundraising strategy</a:t>
            </a:r>
            <a:endParaRPr sz="1200">
              <a:solidFill>
                <a:srgbClr val="365729"/>
              </a:solidFill>
            </a:endParaRPr>
          </a:p>
          <a:p>
            <a:pPr indent="0" lvl="0" marL="0" rtl="0" algn="l">
              <a:lnSpc>
                <a:spcPct val="130000"/>
              </a:lnSpc>
              <a:spcBef>
                <a:spcPts val="0"/>
              </a:spcBef>
              <a:spcAft>
                <a:spcPts val="0"/>
              </a:spcAft>
              <a:buNone/>
            </a:pPr>
            <a:r>
              <a:rPr b="1" lang="en" sz="1200">
                <a:solidFill>
                  <a:srgbClr val="365729"/>
                </a:solidFill>
              </a:rPr>
              <a:t>Property</a:t>
            </a:r>
            <a:endParaRPr sz="1200">
              <a:solidFill>
                <a:srgbClr val="365729"/>
              </a:solidFill>
            </a:endParaRPr>
          </a:p>
          <a:p>
            <a:pPr indent="-304800" lvl="0" marL="457200" rtl="0" algn="l">
              <a:spcBef>
                <a:spcPts val="0"/>
              </a:spcBef>
              <a:spcAft>
                <a:spcPts val="0"/>
              </a:spcAft>
              <a:buClr>
                <a:srgbClr val="365729"/>
              </a:buClr>
              <a:buSzPts val="1200"/>
              <a:buChar char="●"/>
            </a:pPr>
            <a:r>
              <a:rPr lang="en" sz="1200">
                <a:solidFill>
                  <a:srgbClr val="365729"/>
                </a:solidFill>
              </a:rPr>
              <a:t>Building and Property management</a:t>
            </a:r>
            <a:endParaRPr sz="1200">
              <a:solidFill>
                <a:srgbClr val="365729"/>
              </a:solidFill>
            </a:endParaRPr>
          </a:p>
          <a:p>
            <a:pPr indent="-304800" lvl="0" marL="457200" rtl="0" algn="l">
              <a:spcBef>
                <a:spcPts val="0"/>
              </a:spcBef>
              <a:spcAft>
                <a:spcPts val="0"/>
              </a:spcAft>
              <a:buClr>
                <a:srgbClr val="365729"/>
              </a:buClr>
              <a:buSzPts val="1200"/>
              <a:buChar char="●"/>
            </a:pPr>
            <a:r>
              <a:rPr lang="en" sz="1200">
                <a:solidFill>
                  <a:srgbClr val="365729"/>
                </a:solidFill>
              </a:rPr>
              <a:t>Procurement</a:t>
            </a:r>
            <a:endParaRPr sz="1200">
              <a:solidFill>
                <a:srgbClr val="365729"/>
              </a:solidFill>
            </a:endParaRPr>
          </a:p>
          <a:p>
            <a:pPr indent="-304800" lvl="0" marL="457200" rtl="0" algn="l">
              <a:spcBef>
                <a:spcPts val="0"/>
              </a:spcBef>
              <a:spcAft>
                <a:spcPts val="0"/>
              </a:spcAft>
              <a:buClr>
                <a:srgbClr val="365729"/>
              </a:buClr>
              <a:buSzPts val="1200"/>
              <a:buChar char="●"/>
            </a:pPr>
            <a:r>
              <a:rPr lang="en" sz="1200">
                <a:solidFill>
                  <a:srgbClr val="365729"/>
                </a:solidFill>
              </a:rPr>
              <a:t>Fundraising</a:t>
            </a:r>
            <a:endParaRPr sz="1200">
              <a:solidFill>
                <a:srgbClr val="365729"/>
              </a:solidFill>
            </a:endParaRPr>
          </a:p>
          <a:p>
            <a:pPr indent="0" lvl="0" marL="0" rtl="0" algn="l">
              <a:spcBef>
                <a:spcPts val="0"/>
              </a:spcBef>
              <a:spcAft>
                <a:spcPts val="0"/>
              </a:spcAft>
              <a:buNone/>
            </a:pPr>
            <a:r>
              <a:rPr b="1" lang="en" sz="1200">
                <a:solidFill>
                  <a:srgbClr val="365729"/>
                </a:solidFill>
              </a:rPr>
              <a:t>Legal</a:t>
            </a:r>
            <a:endParaRPr b="1" sz="1200">
              <a:solidFill>
                <a:srgbClr val="365729"/>
              </a:solidFill>
            </a:endParaRPr>
          </a:p>
        </p:txBody>
      </p:sp>
      <p:sp>
        <p:nvSpPr>
          <p:cNvPr id="134" name="Google Shape;134;g39a8c8d1611_2_39"/>
          <p:cNvSpPr txBox="1"/>
          <p:nvPr>
            <p:ph type="title"/>
          </p:nvPr>
        </p:nvSpPr>
        <p:spPr>
          <a:xfrm>
            <a:off x="86800" y="4133125"/>
            <a:ext cx="8868900" cy="714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891"/>
              <a:buFont typeface="Arial"/>
              <a:buNone/>
            </a:pPr>
            <a:r>
              <a:rPr lang="en" sz="1000">
                <a:solidFill>
                  <a:srgbClr val="365729"/>
                </a:solidFill>
              </a:rPr>
              <a:t>Our organisation places people in teams with other trustees &amp; volunteers so that everyone can make the best use of their professional &amp; other experience.</a:t>
            </a:r>
            <a:endParaRPr sz="1000">
              <a:solidFill>
                <a:srgbClr val="365729"/>
              </a:solidFill>
            </a:endParaRPr>
          </a:p>
          <a:p>
            <a:pPr indent="0" lvl="0" marL="0" rtl="0" algn="l">
              <a:spcBef>
                <a:spcPts val="0"/>
              </a:spcBef>
              <a:spcAft>
                <a:spcPts val="0"/>
              </a:spcAft>
              <a:buSzPts val="891"/>
              <a:buNone/>
            </a:pPr>
            <a:r>
              <a:rPr lang="en" sz="1000">
                <a:solidFill>
                  <a:srgbClr val="365729"/>
                </a:solidFill>
              </a:rPr>
              <a:t>Our teams: Strategy Team (long-term vision, impact &amp; organisational direction), Finance Team (financial stewardship, compliance &amp; sustainability), Buildings Management Team (safe, efficient and sustainable management of the Woodfield Pavilion), Communications Team (visibility, engagement &amp; community connection), Green Team (sustainability &amp; the environment)</a:t>
            </a:r>
            <a:endParaRPr sz="1000">
              <a:solidFill>
                <a:srgbClr val="365729"/>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E8D8"/>
        </a:solidFill>
      </p:bgPr>
    </p:bg>
    <p:spTree>
      <p:nvGrpSpPr>
        <p:cNvPr id="138" name="Shape 138"/>
        <p:cNvGrpSpPr/>
        <p:nvPr/>
      </p:nvGrpSpPr>
      <p:grpSpPr>
        <a:xfrm>
          <a:off x="0" y="0"/>
          <a:ext cx="0" cy="0"/>
          <a:chOff x="0" y="0"/>
          <a:chExt cx="0" cy="0"/>
        </a:xfrm>
      </p:grpSpPr>
      <p:sp>
        <p:nvSpPr>
          <p:cNvPr id="139" name="Google Shape;139;p8"/>
          <p:cNvSpPr txBox="1"/>
          <p:nvPr/>
        </p:nvSpPr>
        <p:spPr>
          <a:xfrm>
            <a:off x="136350" y="2224600"/>
            <a:ext cx="3804000" cy="1899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800"/>
              </a:spcBef>
              <a:spcAft>
                <a:spcPts val="0"/>
              </a:spcAft>
              <a:buClr>
                <a:schemeClr val="dk1"/>
              </a:buClr>
              <a:buSzPts val="1100"/>
              <a:buFont typeface="Arial"/>
              <a:buNone/>
            </a:pPr>
            <a:r>
              <a:rPr b="1" i="0" lang="en" sz="1700" u="none" cap="none" strike="noStrike">
                <a:solidFill>
                  <a:srgbClr val="365729"/>
                </a:solidFill>
                <a:latin typeface="Arial"/>
                <a:ea typeface="Arial"/>
                <a:cs typeface="Arial"/>
                <a:sym typeface="Arial"/>
              </a:rPr>
              <a:t>How to Apply</a:t>
            </a:r>
            <a:endParaRPr b="1" i="0" sz="1700" u="none" cap="none" strike="noStrike">
              <a:solidFill>
                <a:srgbClr val="365729"/>
              </a:solidFill>
              <a:latin typeface="Arial"/>
              <a:ea typeface="Arial"/>
              <a:cs typeface="Arial"/>
              <a:sym typeface="Arial"/>
            </a:endParaRPr>
          </a:p>
          <a:p>
            <a:pPr indent="0" lvl="0" marL="0" marR="0" rtl="0" algn="l">
              <a:lnSpc>
                <a:spcPct val="115000"/>
              </a:lnSpc>
              <a:spcBef>
                <a:spcPts val="1200"/>
              </a:spcBef>
              <a:spcAft>
                <a:spcPts val="0"/>
              </a:spcAft>
              <a:buClr>
                <a:schemeClr val="dk1"/>
              </a:buClr>
              <a:buSzPts val="1100"/>
              <a:buFont typeface="Arial"/>
              <a:buNone/>
            </a:pPr>
            <a:r>
              <a:rPr b="0" i="0" lang="en" sz="1100" u="none" cap="none" strike="noStrike">
                <a:solidFill>
                  <a:srgbClr val="365729"/>
                </a:solidFill>
                <a:latin typeface="Arial"/>
                <a:ea typeface="Arial"/>
                <a:cs typeface="Arial"/>
                <a:sym typeface="Arial"/>
              </a:rPr>
              <a:t>Please submit a short expression of interest outlining:</a:t>
            </a:r>
            <a:endParaRPr b="0" i="0" sz="1100" u="none" cap="none" strike="noStrike">
              <a:solidFill>
                <a:srgbClr val="365729"/>
              </a:solidFill>
              <a:latin typeface="Arial"/>
              <a:ea typeface="Arial"/>
              <a:cs typeface="Arial"/>
              <a:sym typeface="Arial"/>
            </a:endParaRPr>
          </a:p>
          <a:p>
            <a:pPr indent="-298450" lvl="0" marL="457200" marR="0" rtl="0" algn="l">
              <a:lnSpc>
                <a:spcPct val="115000"/>
              </a:lnSpc>
              <a:spcBef>
                <a:spcPts val="1200"/>
              </a:spcBef>
              <a:spcAft>
                <a:spcPts val="0"/>
              </a:spcAft>
              <a:buClr>
                <a:srgbClr val="365729"/>
              </a:buClr>
              <a:buSzPts val="1100"/>
              <a:buFont typeface="Arial"/>
              <a:buChar char="●"/>
            </a:pPr>
            <a:r>
              <a:rPr b="0" i="0" lang="en" sz="1100" u="none" cap="none" strike="noStrike">
                <a:solidFill>
                  <a:srgbClr val="365729"/>
                </a:solidFill>
                <a:latin typeface="Arial"/>
                <a:ea typeface="Arial"/>
                <a:cs typeface="Arial"/>
                <a:sym typeface="Arial"/>
              </a:rPr>
              <a:t>Your background and relevant experience</a:t>
            </a:r>
            <a:endParaRPr b="0" i="0" sz="1100" u="none" cap="none" strike="noStrike">
              <a:solidFill>
                <a:srgbClr val="365729"/>
              </a:solidFill>
              <a:latin typeface="Arial"/>
              <a:ea typeface="Arial"/>
              <a:cs typeface="Arial"/>
              <a:sym typeface="Arial"/>
            </a:endParaRPr>
          </a:p>
          <a:p>
            <a:pPr indent="-298450" lvl="0" marL="457200" marR="0" rtl="0" algn="l">
              <a:lnSpc>
                <a:spcPct val="115000"/>
              </a:lnSpc>
              <a:spcBef>
                <a:spcPts val="0"/>
              </a:spcBef>
              <a:spcAft>
                <a:spcPts val="0"/>
              </a:spcAft>
              <a:buClr>
                <a:srgbClr val="365729"/>
              </a:buClr>
              <a:buSzPts val="1100"/>
              <a:buFont typeface="Arial"/>
              <a:buChar char="●"/>
            </a:pPr>
            <a:r>
              <a:rPr lang="en" sz="1100">
                <a:solidFill>
                  <a:srgbClr val="365729"/>
                </a:solidFill>
              </a:rPr>
              <a:t>Whether you are interested in the role of Chair, Treasurer, or ordinary </a:t>
            </a:r>
            <a:r>
              <a:rPr lang="en" sz="1100">
                <a:solidFill>
                  <a:srgbClr val="365729"/>
                </a:solidFill>
              </a:rPr>
              <a:t>trustee (you can state an interest in more than one role). </a:t>
            </a:r>
            <a:endParaRPr b="0" i="0" sz="1100" u="none" cap="none" strike="noStrike">
              <a:solidFill>
                <a:srgbClr val="365729"/>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900"/>
              <a:buFont typeface="Arial"/>
              <a:buNone/>
            </a:pPr>
            <a:r>
              <a:rPr b="0" i="0" lang="en" sz="900" u="none" cap="none" strike="noStrike">
                <a:solidFill>
                  <a:srgbClr val="365729"/>
                </a:solidFill>
                <a:latin typeface="Arial"/>
                <a:ea typeface="Arial"/>
                <a:cs typeface="Arial"/>
                <a:sym typeface="Arial"/>
              </a:rPr>
              <a:t>We welcome informal enquiries and conversations prior to applying.</a:t>
            </a:r>
            <a:endParaRPr b="0" i="0" sz="900" u="none" cap="none" strike="noStrike">
              <a:solidFill>
                <a:srgbClr val="365729"/>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900"/>
              <a:buFont typeface="Arial"/>
              <a:buNone/>
            </a:pPr>
            <a:r>
              <a:rPr b="1" i="0" lang="en" sz="1200" u="none" cap="none" strike="noStrike">
                <a:solidFill>
                  <a:srgbClr val="365729"/>
                </a:solidFill>
              </a:rPr>
              <a:t>Email applications to: </a:t>
            </a:r>
            <a:r>
              <a:rPr b="1" lang="en" sz="1200" u="sng">
                <a:solidFill>
                  <a:schemeClr val="hlink"/>
                </a:solidFill>
                <a:hlinkClick r:id="rId3"/>
              </a:rPr>
              <a:t>admin@thewoodfield.org</a:t>
            </a:r>
            <a:endParaRPr b="1" i="0" sz="1200" u="none" cap="none" strike="noStrike">
              <a:solidFill>
                <a:srgbClr val="365729"/>
              </a:solidFill>
            </a:endParaRPr>
          </a:p>
          <a:p>
            <a:pPr indent="0" lvl="0" marL="0" marR="0" rtl="0" algn="l">
              <a:lnSpc>
                <a:spcPct val="90000"/>
              </a:lnSpc>
              <a:spcBef>
                <a:spcPts val="1200"/>
              </a:spcBef>
              <a:spcAft>
                <a:spcPts val="0"/>
              </a:spcAft>
              <a:buClr>
                <a:srgbClr val="000000"/>
              </a:buClr>
              <a:buSzPts val="1000"/>
              <a:buFont typeface="Arial"/>
              <a:buNone/>
            </a:pPr>
            <a:r>
              <a:t/>
            </a:r>
            <a:endParaRPr b="0" i="0" sz="1000" u="none" cap="none" strike="noStrike">
              <a:solidFill>
                <a:srgbClr val="365729"/>
              </a:solidFill>
              <a:latin typeface="Arial"/>
              <a:ea typeface="Arial"/>
              <a:cs typeface="Arial"/>
              <a:sym typeface="Arial"/>
            </a:endParaRPr>
          </a:p>
        </p:txBody>
      </p:sp>
      <p:pic>
        <p:nvPicPr>
          <p:cNvPr id="140" name="Google Shape;140;p8" title="4.Woodfield_Icon_White.png"/>
          <p:cNvPicPr preferRelativeResize="0"/>
          <p:nvPr/>
        </p:nvPicPr>
        <p:blipFill rotWithShape="1">
          <a:blip r:embed="rId4">
            <a:alphaModFix/>
          </a:blip>
          <a:srcRect b="34785" l="24807" r="23012" t="25469"/>
          <a:stretch/>
        </p:blipFill>
        <p:spPr>
          <a:xfrm>
            <a:off x="8301138" y="90025"/>
            <a:ext cx="774062" cy="589599"/>
          </a:xfrm>
          <a:prstGeom prst="rect">
            <a:avLst/>
          </a:prstGeom>
          <a:noFill/>
          <a:ln>
            <a:noFill/>
          </a:ln>
        </p:spPr>
      </p:pic>
      <p:pic>
        <p:nvPicPr>
          <p:cNvPr id="141" name="Google Shape;141;p8" title="Untitled-2.png"/>
          <p:cNvPicPr preferRelativeResize="0"/>
          <p:nvPr/>
        </p:nvPicPr>
        <p:blipFill rotWithShape="1">
          <a:blip r:embed="rId5">
            <a:alphaModFix/>
          </a:blip>
          <a:srcRect b="0" l="0" r="0" t="0"/>
          <a:stretch/>
        </p:blipFill>
        <p:spPr>
          <a:xfrm>
            <a:off x="4038450" y="1026175"/>
            <a:ext cx="4886277" cy="3469077"/>
          </a:xfrm>
          <a:prstGeom prst="rect">
            <a:avLst/>
          </a:prstGeom>
          <a:noFill/>
          <a:ln>
            <a:noFill/>
          </a:ln>
        </p:spPr>
      </p:pic>
      <p:sp>
        <p:nvSpPr>
          <p:cNvPr id="142" name="Google Shape;142;p8"/>
          <p:cNvSpPr txBox="1"/>
          <p:nvPr/>
        </p:nvSpPr>
        <p:spPr>
          <a:xfrm>
            <a:off x="136350" y="1026175"/>
            <a:ext cx="3494700" cy="9783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1"/>
              </a:buClr>
              <a:buSzPts val="1100"/>
              <a:buFont typeface="Arial"/>
              <a:buNone/>
            </a:pPr>
            <a:r>
              <a:rPr b="1" i="0" lang="en" sz="2900" u="none" cap="none" strike="noStrike">
                <a:solidFill>
                  <a:srgbClr val="365729"/>
                </a:solidFill>
                <a:latin typeface="Arial"/>
                <a:ea typeface="Arial"/>
                <a:cs typeface="Arial"/>
                <a:sym typeface="Arial"/>
              </a:rPr>
              <a:t>Join us in shaping </a:t>
            </a:r>
            <a:r>
              <a:rPr b="1" lang="en" sz="2900">
                <a:solidFill>
                  <a:srgbClr val="365729"/>
                </a:solidFill>
              </a:rPr>
              <a:t>our</a:t>
            </a:r>
            <a:r>
              <a:rPr b="1" i="0" lang="en" sz="2900" u="none" cap="none" strike="noStrike">
                <a:solidFill>
                  <a:srgbClr val="365729"/>
                </a:solidFill>
                <a:latin typeface="Arial"/>
                <a:ea typeface="Arial"/>
                <a:cs typeface="Arial"/>
                <a:sym typeface="Arial"/>
              </a:rPr>
              <a:t> future</a:t>
            </a:r>
            <a:r>
              <a:rPr b="1" lang="en" sz="2900">
                <a:solidFill>
                  <a:srgbClr val="365729"/>
                </a:solidFill>
              </a:rPr>
              <a:t>!</a:t>
            </a:r>
            <a:endParaRPr b="1" i="0" sz="1100" u="none" cap="none" strike="noStrike">
              <a:solidFill>
                <a:srgbClr val="365729"/>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E8D8"/>
        </a:solidFill>
      </p:bgPr>
    </p:bg>
    <p:spTree>
      <p:nvGrpSpPr>
        <p:cNvPr id="146" name="Shape 146"/>
        <p:cNvGrpSpPr/>
        <p:nvPr/>
      </p:nvGrpSpPr>
      <p:grpSpPr>
        <a:xfrm>
          <a:off x="0" y="0"/>
          <a:ext cx="0" cy="0"/>
          <a:chOff x="0" y="0"/>
          <a:chExt cx="0" cy="0"/>
        </a:xfrm>
      </p:grpSpPr>
      <p:pic>
        <p:nvPicPr>
          <p:cNvPr id="147" name="Google Shape;147;p9" title="1.Woodfield_Primary_Logo_Woodland-Fern.png"/>
          <p:cNvPicPr preferRelativeResize="0"/>
          <p:nvPr/>
        </p:nvPicPr>
        <p:blipFill rotWithShape="1">
          <a:blip r:embed="rId3">
            <a:alphaModFix/>
          </a:blip>
          <a:srcRect b="0" l="0" r="0" t="0"/>
          <a:stretch/>
        </p:blipFill>
        <p:spPr>
          <a:xfrm>
            <a:off x="2152649" y="152400"/>
            <a:ext cx="4838702" cy="4838702"/>
          </a:xfrm>
          <a:prstGeom prst="rect">
            <a:avLst/>
          </a:prstGeom>
          <a:noFill/>
          <a:ln>
            <a:noFill/>
          </a:ln>
        </p:spPr>
      </p:pic>
      <p:sp>
        <p:nvSpPr>
          <p:cNvPr id="148" name="Google Shape;148;p9"/>
          <p:cNvSpPr txBox="1"/>
          <p:nvPr/>
        </p:nvSpPr>
        <p:spPr>
          <a:xfrm>
            <a:off x="2464350" y="3586081"/>
            <a:ext cx="4215300" cy="858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900"/>
              <a:buFont typeface="Arial"/>
              <a:buNone/>
            </a:pPr>
            <a:r>
              <a:rPr b="1" i="0" lang="en" sz="2900" u="none" cap="none" strike="noStrike">
                <a:solidFill>
                  <a:srgbClr val="365729"/>
                </a:solidFill>
                <a:latin typeface="Arial"/>
                <a:ea typeface="Arial"/>
                <a:cs typeface="Arial"/>
                <a:sym typeface="Arial"/>
              </a:rPr>
              <a:t>TRUSTEE ROLES </a:t>
            </a:r>
            <a:r>
              <a:rPr b="1" lang="en" sz="2900">
                <a:solidFill>
                  <a:srgbClr val="365729"/>
                </a:solidFill>
              </a:rPr>
              <a:t>AND OUR CHARITY</a:t>
            </a:r>
            <a:endParaRPr b="1" i="0" sz="2900" u="none" cap="none" strike="noStrike">
              <a:solidFill>
                <a:srgbClr val="365729"/>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E8D8"/>
        </a:solidFill>
      </p:bgPr>
    </p:bg>
    <p:spTree>
      <p:nvGrpSpPr>
        <p:cNvPr id="152" name="Shape 152"/>
        <p:cNvGrpSpPr/>
        <p:nvPr/>
      </p:nvGrpSpPr>
      <p:grpSpPr>
        <a:xfrm>
          <a:off x="0" y="0"/>
          <a:ext cx="0" cy="0"/>
          <a:chOff x="0" y="0"/>
          <a:chExt cx="0" cy="0"/>
        </a:xfrm>
      </p:grpSpPr>
      <p:sp>
        <p:nvSpPr>
          <p:cNvPr id="153" name="Google Shape;153;p6"/>
          <p:cNvSpPr txBox="1"/>
          <p:nvPr/>
        </p:nvSpPr>
        <p:spPr>
          <a:xfrm>
            <a:off x="3948250" y="1067400"/>
            <a:ext cx="5097600" cy="38043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365729"/>
                </a:solidFill>
                <a:latin typeface="Arial"/>
                <a:ea typeface="Arial"/>
                <a:cs typeface="Arial"/>
                <a:sym typeface="Arial"/>
              </a:rPr>
              <a:t>Support and provide advice on TWP’s purpose, vision, goals and activities. </a:t>
            </a:r>
            <a:endParaRPr b="1" i="0" sz="1000" u="none" cap="none" strike="noStrike">
              <a:solidFill>
                <a:srgbClr val="365729"/>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1000"/>
              <a:buFont typeface="Arial"/>
              <a:buNone/>
            </a:pPr>
            <a:r>
              <a:rPr b="1" lang="en" sz="1000">
                <a:solidFill>
                  <a:srgbClr val="365729"/>
                </a:solidFill>
              </a:rPr>
              <a:t>All b</a:t>
            </a:r>
            <a:r>
              <a:rPr b="1" i="0" lang="en" sz="1000" u="none" cap="none" strike="noStrike">
                <a:solidFill>
                  <a:srgbClr val="365729"/>
                </a:solidFill>
                <a:latin typeface="Arial"/>
                <a:ea typeface="Arial"/>
                <a:cs typeface="Arial"/>
                <a:sym typeface="Arial"/>
              </a:rPr>
              <a:t>oard members have a collective responsibility to always act as a group and not as individuals.</a:t>
            </a:r>
            <a:endParaRPr b="1" i="0" sz="1000" u="none" cap="none" strike="noStrike">
              <a:solidFill>
                <a:srgbClr val="365729"/>
              </a:solidFill>
              <a:latin typeface="Arial"/>
              <a:ea typeface="Arial"/>
              <a:cs typeface="Arial"/>
              <a:sym typeface="Arial"/>
            </a:endParaRPr>
          </a:p>
          <a:p>
            <a:pPr indent="-292100" lvl="0" marL="457200" marR="0" rtl="0" algn="l">
              <a:lnSpc>
                <a:spcPct val="115000"/>
              </a:lnSpc>
              <a:spcBef>
                <a:spcPts val="1200"/>
              </a:spcBef>
              <a:spcAft>
                <a:spcPts val="0"/>
              </a:spcAft>
              <a:buClr>
                <a:srgbClr val="365729"/>
              </a:buClr>
              <a:buSzPts val="1000"/>
              <a:buFont typeface="Arial"/>
              <a:buChar char="●"/>
            </a:pPr>
            <a:r>
              <a:rPr b="0" i="0" lang="en" sz="1000" u="none" cap="none" strike="noStrike">
                <a:solidFill>
                  <a:srgbClr val="365729"/>
                </a:solidFill>
                <a:latin typeface="Arial"/>
                <a:ea typeface="Arial"/>
                <a:cs typeface="Arial"/>
                <a:sym typeface="Arial"/>
              </a:rPr>
              <a:t>Approve operational strategies and policies, and monitor and evaluate their implementation. </a:t>
            </a:r>
            <a:endParaRPr b="0" i="0" sz="1000" u="none" cap="none" strike="noStrike">
              <a:solidFill>
                <a:srgbClr val="365729"/>
              </a:solidFill>
              <a:latin typeface="Arial"/>
              <a:ea typeface="Arial"/>
              <a:cs typeface="Arial"/>
              <a:sym typeface="Arial"/>
            </a:endParaRPr>
          </a:p>
          <a:p>
            <a:pPr indent="-292100" lvl="0" marL="457200" marR="0" rtl="0" algn="l">
              <a:lnSpc>
                <a:spcPct val="115000"/>
              </a:lnSpc>
              <a:spcBef>
                <a:spcPts val="0"/>
              </a:spcBef>
              <a:spcAft>
                <a:spcPts val="0"/>
              </a:spcAft>
              <a:buClr>
                <a:srgbClr val="365729"/>
              </a:buClr>
              <a:buSzPts val="1000"/>
              <a:buFont typeface="Arial"/>
              <a:buChar char="●"/>
            </a:pPr>
            <a:r>
              <a:rPr b="0" i="0" lang="en" sz="1000" u="none" cap="none" strike="noStrike">
                <a:solidFill>
                  <a:srgbClr val="365729"/>
                </a:solidFill>
                <a:latin typeface="Arial"/>
                <a:ea typeface="Arial"/>
                <a:cs typeface="Arial"/>
                <a:sym typeface="Arial"/>
              </a:rPr>
              <a:t>Oversee TWP financial plans and budgets and monitor and evaluate progress.  </a:t>
            </a:r>
            <a:endParaRPr b="0" i="0" sz="1000" u="none" cap="none" strike="noStrike">
              <a:solidFill>
                <a:srgbClr val="365729"/>
              </a:solidFill>
              <a:latin typeface="Arial"/>
              <a:ea typeface="Arial"/>
              <a:cs typeface="Arial"/>
              <a:sym typeface="Arial"/>
            </a:endParaRPr>
          </a:p>
          <a:p>
            <a:pPr indent="-292100" lvl="0" marL="457200" marR="0" rtl="0" algn="l">
              <a:lnSpc>
                <a:spcPct val="115000"/>
              </a:lnSpc>
              <a:spcBef>
                <a:spcPts val="0"/>
              </a:spcBef>
              <a:spcAft>
                <a:spcPts val="0"/>
              </a:spcAft>
              <a:buClr>
                <a:srgbClr val="365729"/>
              </a:buClr>
              <a:buSzPts val="1000"/>
              <a:buFont typeface="Arial"/>
              <a:buChar char="●"/>
            </a:pPr>
            <a:r>
              <a:rPr b="0" i="0" lang="en" sz="1000" u="none" cap="none" strike="noStrike">
                <a:solidFill>
                  <a:srgbClr val="365729"/>
                </a:solidFill>
                <a:latin typeface="Arial"/>
                <a:ea typeface="Arial"/>
                <a:cs typeface="Arial"/>
                <a:sym typeface="Arial"/>
              </a:rPr>
              <a:t>Ensure the effective and efficient administration of the organisation. </a:t>
            </a:r>
            <a:endParaRPr b="0" i="0" sz="1000" u="none" cap="none" strike="noStrike">
              <a:solidFill>
                <a:srgbClr val="365729"/>
              </a:solidFill>
              <a:latin typeface="Arial"/>
              <a:ea typeface="Arial"/>
              <a:cs typeface="Arial"/>
              <a:sym typeface="Arial"/>
            </a:endParaRPr>
          </a:p>
          <a:p>
            <a:pPr indent="-292100" lvl="0" marL="457200" marR="0" rtl="0" algn="l">
              <a:lnSpc>
                <a:spcPct val="115000"/>
              </a:lnSpc>
              <a:spcBef>
                <a:spcPts val="0"/>
              </a:spcBef>
              <a:spcAft>
                <a:spcPts val="0"/>
              </a:spcAft>
              <a:buClr>
                <a:srgbClr val="365729"/>
              </a:buClr>
              <a:buSzPts val="1000"/>
              <a:buFont typeface="Arial"/>
              <a:buChar char="●"/>
            </a:pPr>
            <a:r>
              <a:rPr b="0" i="0" lang="en" sz="1000" u="none" cap="none" strike="noStrike">
                <a:solidFill>
                  <a:srgbClr val="365729"/>
                </a:solidFill>
                <a:latin typeface="Arial"/>
                <a:ea typeface="Arial"/>
                <a:cs typeface="Arial"/>
                <a:sym typeface="Arial"/>
              </a:rPr>
              <a:t>Ensure that key risks are being identified, monitored and controlled effectively. </a:t>
            </a:r>
            <a:endParaRPr b="0" i="0" sz="1000" u="none" cap="none" strike="noStrike">
              <a:solidFill>
                <a:srgbClr val="365729"/>
              </a:solidFill>
              <a:latin typeface="Arial"/>
              <a:ea typeface="Arial"/>
              <a:cs typeface="Arial"/>
              <a:sym typeface="Arial"/>
            </a:endParaRPr>
          </a:p>
          <a:p>
            <a:pPr indent="-292100" lvl="0" marL="457200" marR="0" rtl="0" algn="l">
              <a:lnSpc>
                <a:spcPct val="115000"/>
              </a:lnSpc>
              <a:spcBef>
                <a:spcPts val="0"/>
              </a:spcBef>
              <a:spcAft>
                <a:spcPts val="0"/>
              </a:spcAft>
              <a:buClr>
                <a:srgbClr val="365729"/>
              </a:buClr>
              <a:buSzPts val="1000"/>
              <a:buFont typeface="Arial"/>
              <a:buChar char="●"/>
            </a:pPr>
            <a:r>
              <a:rPr b="0" i="0" lang="en" sz="1000" u="none" cap="none" strike="noStrike">
                <a:solidFill>
                  <a:srgbClr val="365729"/>
                </a:solidFill>
                <a:latin typeface="Arial"/>
                <a:ea typeface="Arial"/>
                <a:cs typeface="Arial"/>
                <a:sym typeface="Arial"/>
              </a:rPr>
              <a:t>Review and approve financial statements. </a:t>
            </a:r>
            <a:endParaRPr b="0" i="0" sz="1000" u="none" cap="none" strike="noStrike">
              <a:solidFill>
                <a:srgbClr val="365729"/>
              </a:solidFill>
              <a:latin typeface="Arial"/>
              <a:ea typeface="Arial"/>
              <a:cs typeface="Arial"/>
              <a:sym typeface="Arial"/>
            </a:endParaRPr>
          </a:p>
          <a:p>
            <a:pPr indent="-292100" lvl="0" marL="457200" marR="0" rtl="0" algn="l">
              <a:lnSpc>
                <a:spcPct val="115000"/>
              </a:lnSpc>
              <a:spcBef>
                <a:spcPts val="0"/>
              </a:spcBef>
              <a:spcAft>
                <a:spcPts val="0"/>
              </a:spcAft>
              <a:buClr>
                <a:srgbClr val="365729"/>
              </a:buClr>
              <a:buSzPts val="1000"/>
              <a:buFont typeface="Arial"/>
              <a:buChar char="●"/>
            </a:pPr>
            <a:r>
              <a:rPr b="0" i="0" lang="en" sz="1000" u="none" cap="none" strike="noStrike">
                <a:solidFill>
                  <a:srgbClr val="365729"/>
                </a:solidFill>
                <a:latin typeface="Arial"/>
                <a:ea typeface="Arial"/>
                <a:cs typeface="Arial"/>
                <a:sym typeface="Arial"/>
              </a:rPr>
              <a:t>Provide support and challenge to The Pavilion Manager in the exercise of their delegated authority and affairs. </a:t>
            </a:r>
            <a:endParaRPr b="0" i="0" sz="1000" u="none" cap="none" strike="noStrike">
              <a:solidFill>
                <a:srgbClr val="365729"/>
              </a:solidFill>
              <a:latin typeface="Arial"/>
              <a:ea typeface="Arial"/>
              <a:cs typeface="Arial"/>
              <a:sym typeface="Arial"/>
            </a:endParaRPr>
          </a:p>
          <a:p>
            <a:pPr indent="-292100" lvl="0" marL="457200" marR="0" rtl="0" algn="l">
              <a:lnSpc>
                <a:spcPct val="115000"/>
              </a:lnSpc>
              <a:spcBef>
                <a:spcPts val="0"/>
              </a:spcBef>
              <a:spcAft>
                <a:spcPts val="0"/>
              </a:spcAft>
              <a:buClr>
                <a:srgbClr val="365729"/>
              </a:buClr>
              <a:buSzPts val="1000"/>
              <a:buFont typeface="Arial"/>
              <a:buChar char="●"/>
            </a:pPr>
            <a:r>
              <a:rPr b="0" i="0" lang="en" sz="1000" u="none" cap="none" strike="noStrike">
                <a:solidFill>
                  <a:srgbClr val="365729"/>
                </a:solidFill>
                <a:latin typeface="Arial"/>
                <a:ea typeface="Arial"/>
                <a:cs typeface="Arial"/>
                <a:sym typeface="Arial"/>
              </a:rPr>
              <a:t>Keep abreast of changes in TWP operating environment. </a:t>
            </a:r>
            <a:endParaRPr b="0" i="0" sz="1000" u="none" cap="none" strike="noStrike">
              <a:solidFill>
                <a:srgbClr val="365729"/>
              </a:solidFill>
              <a:latin typeface="Arial"/>
              <a:ea typeface="Arial"/>
              <a:cs typeface="Arial"/>
              <a:sym typeface="Arial"/>
            </a:endParaRPr>
          </a:p>
          <a:p>
            <a:pPr indent="-292100" lvl="0" marL="457200" marR="0" rtl="0" algn="l">
              <a:lnSpc>
                <a:spcPct val="115000"/>
              </a:lnSpc>
              <a:spcBef>
                <a:spcPts val="0"/>
              </a:spcBef>
              <a:spcAft>
                <a:spcPts val="0"/>
              </a:spcAft>
              <a:buClr>
                <a:srgbClr val="365729"/>
              </a:buClr>
              <a:buSzPts val="1000"/>
              <a:buFont typeface="Arial"/>
              <a:buChar char="●"/>
            </a:pPr>
            <a:r>
              <a:rPr b="0" i="0" lang="en" sz="1000" u="none" cap="none" strike="noStrike">
                <a:solidFill>
                  <a:srgbClr val="365729"/>
                </a:solidFill>
                <a:latin typeface="Arial"/>
                <a:ea typeface="Arial"/>
                <a:cs typeface="Arial"/>
                <a:sym typeface="Arial"/>
              </a:rPr>
              <a:t>Contribute to regular reviews of TWP own governance. </a:t>
            </a:r>
            <a:endParaRPr b="0" i="0" sz="1000" u="none" cap="none" strike="noStrike">
              <a:solidFill>
                <a:srgbClr val="365729"/>
              </a:solidFill>
              <a:latin typeface="Arial"/>
              <a:ea typeface="Arial"/>
              <a:cs typeface="Arial"/>
              <a:sym typeface="Arial"/>
            </a:endParaRPr>
          </a:p>
          <a:p>
            <a:pPr indent="-292100" lvl="0" marL="457200" marR="0" rtl="0" algn="l">
              <a:lnSpc>
                <a:spcPct val="115000"/>
              </a:lnSpc>
              <a:spcBef>
                <a:spcPts val="0"/>
              </a:spcBef>
              <a:spcAft>
                <a:spcPts val="0"/>
              </a:spcAft>
              <a:buClr>
                <a:srgbClr val="365729"/>
              </a:buClr>
              <a:buSzPts val="1000"/>
              <a:buFont typeface="Arial"/>
              <a:buChar char="●"/>
            </a:pPr>
            <a:r>
              <a:rPr b="0" i="0" lang="en" sz="1000" u="none" cap="none" strike="noStrike">
                <a:solidFill>
                  <a:srgbClr val="365729"/>
                </a:solidFill>
                <a:latin typeface="Arial"/>
                <a:ea typeface="Arial"/>
                <a:cs typeface="Arial"/>
                <a:sym typeface="Arial"/>
              </a:rPr>
              <a:t>Attend Board meetings, adequately prepared to contribute to</a:t>
            </a:r>
            <a:r>
              <a:rPr b="0" i="0" lang="en" sz="1000" u="none" cap="none" strike="sngStrike">
                <a:solidFill>
                  <a:srgbClr val="365729"/>
                </a:solidFill>
                <a:latin typeface="Arial"/>
                <a:ea typeface="Arial"/>
                <a:cs typeface="Arial"/>
                <a:sym typeface="Arial"/>
              </a:rPr>
              <a:t> </a:t>
            </a:r>
            <a:r>
              <a:rPr b="0" i="0" lang="en" sz="1000" u="none" cap="none" strike="noStrike">
                <a:solidFill>
                  <a:srgbClr val="365729"/>
                </a:solidFill>
                <a:latin typeface="Arial"/>
                <a:ea typeface="Arial"/>
                <a:cs typeface="Arial"/>
                <a:sym typeface="Arial"/>
              </a:rPr>
              <a:t>discussions. </a:t>
            </a:r>
            <a:endParaRPr b="0" i="0" sz="1000" u="none" cap="none" strike="noStrike">
              <a:solidFill>
                <a:srgbClr val="365729"/>
              </a:solidFill>
              <a:latin typeface="Arial"/>
              <a:ea typeface="Arial"/>
              <a:cs typeface="Arial"/>
              <a:sym typeface="Arial"/>
            </a:endParaRPr>
          </a:p>
          <a:p>
            <a:pPr indent="-292100" lvl="0" marL="457200" marR="0" rtl="0" algn="l">
              <a:lnSpc>
                <a:spcPct val="115000"/>
              </a:lnSpc>
              <a:spcBef>
                <a:spcPts val="0"/>
              </a:spcBef>
              <a:spcAft>
                <a:spcPts val="0"/>
              </a:spcAft>
              <a:buClr>
                <a:srgbClr val="365729"/>
              </a:buClr>
              <a:buSzPts val="1000"/>
              <a:buFont typeface="Arial"/>
              <a:buChar char="●"/>
            </a:pPr>
            <a:r>
              <a:rPr b="0" i="0" lang="en" sz="1000" u="none" cap="none" strike="noStrike">
                <a:solidFill>
                  <a:srgbClr val="365729"/>
                </a:solidFill>
                <a:latin typeface="Arial"/>
                <a:ea typeface="Arial"/>
                <a:cs typeface="Arial"/>
                <a:sym typeface="Arial"/>
              </a:rPr>
              <a:t>Use independent judgment, acting legally and in good faith to promote and protect TWP’s interests, to the exclusion of their own personal and/or any third</a:t>
            </a:r>
            <a:r>
              <a:rPr b="0" i="0" lang="en" sz="1000" u="none" cap="none" strike="sngStrike">
                <a:solidFill>
                  <a:srgbClr val="365729"/>
                </a:solidFill>
                <a:latin typeface="Arial"/>
                <a:ea typeface="Arial"/>
                <a:cs typeface="Arial"/>
                <a:sym typeface="Arial"/>
              </a:rPr>
              <a:t> </a:t>
            </a:r>
            <a:r>
              <a:rPr b="0" i="0" lang="en" sz="1000" u="none" cap="none" strike="noStrike">
                <a:solidFill>
                  <a:srgbClr val="365729"/>
                </a:solidFill>
                <a:latin typeface="Arial"/>
                <a:ea typeface="Arial"/>
                <a:cs typeface="Arial"/>
                <a:sym typeface="Arial"/>
              </a:rPr>
              <a:t>party interests. </a:t>
            </a:r>
            <a:endParaRPr b="0" i="0" sz="1000" u="none" cap="none" strike="noStrike">
              <a:solidFill>
                <a:srgbClr val="365729"/>
              </a:solidFill>
              <a:latin typeface="Arial"/>
              <a:ea typeface="Arial"/>
              <a:cs typeface="Arial"/>
              <a:sym typeface="Arial"/>
            </a:endParaRPr>
          </a:p>
          <a:p>
            <a:pPr indent="-292100" lvl="0" marL="457200" marR="0" rtl="0" algn="l">
              <a:lnSpc>
                <a:spcPct val="115000"/>
              </a:lnSpc>
              <a:spcBef>
                <a:spcPts val="0"/>
              </a:spcBef>
              <a:spcAft>
                <a:spcPts val="0"/>
              </a:spcAft>
              <a:buClr>
                <a:srgbClr val="365729"/>
              </a:buClr>
              <a:buSzPts val="1000"/>
              <a:buFont typeface="Arial"/>
              <a:buChar char="●"/>
            </a:pPr>
            <a:r>
              <a:rPr b="0" i="0" lang="en" sz="1000" u="none" cap="none" strike="noStrike">
                <a:solidFill>
                  <a:srgbClr val="365729"/>
                </a:solidFill>
                <a:latin typeface="Arial"/>
                <a:ea typeface="Arial"/>
                <a:cs typeface="Arial"/>
                <a:sym typeface="Arial"/>
              </a:rPr>
              <a:t>Contribute to the broader promotion of TWP objects, aims and reputation by applying your skills, expertise, knowledge and contacts. </a:t>
            </a:r>
            <a:endParaRPr b="0" i="0" sz="1000" u="none" cap="none" strike="noStrike">
              <a:solidFill>
                <a:srgbClr val="365729"/>
              </a:solidFill>
              <a:latin typeface="Arial"/>
              <a:ea typeface="Arial"/>
              <a:cs typeface="Arial"/>
              <a:sym typeface="Arial"/>
            </a:endParaRPr>
          </a:p>
          <a:p>
            <a:pPr indent="0" lvl="0" marL="0" marR="0" rtl="0" algn="l">
              <a:lnSpc>
                <a:spcPct val="90000"/>
              </a:lnSpc>
              <a:spcBef>
                <a:spcPts val="1200"/>
              </a:spcBef>
              <a:spcAft>
                <a:spcPts val="0"/>
              </a:spcAft>
              <a:buClr>
                <a:srgbClr val="000000"/>
              </a:buClr>
              <a:buSzPts val="1000"/>
              <a:buFont typeface="Arial"/>
              <a:buNone/>
            </a:pPr>
            <a:r>
              <a:t/>
            </a:r>
            <a:endParaRPr b="1" i="0" sz="1000" u="none" cap="none" strike="noStrike">
              <a:solidFill>
                <a:srgbClr val="365729"/>
              </a:solidFill>
              <a:latin typeface="Arial"/>
              <a:ea typeface="Arial"/>
              <a:cs typeface="Arial"/>
              <a:sym typeface="Arial"/>
            </a:endParaRPr>
          </a:p>
        </p:txBody>
      </p:sp>
      <p:pic>
        <p:nvPicPr>
          <p:cNvPr id="154" name="Google Shape;154;p6" title="4.Woodfield_Icon_White.png"/>
          <p:cNvPicPr preferRelativeResize="0"/>
          <p:nvPr/>
        </p:nvPicPr>
        <p:blipFill rotWithShape="1">
          <a:blip r:embed="rId3">
            <a:alphaModFix/>
          </a:blip>
          <a:srcRect b="34785" l="24807" r="23012" t="25469"/>
          <a:stretch/>
        </p:blipFill>
        <p:spPr>
          <a:xfrm>
            <a:off x="8493750" y="0"/>
            <a:ext cx="650250" cy="495299"/>
          </a:xfrm>
          <a:prstGeom prst="rect">
            <a:avLst/>
          </a:prstGeom>
          <a:noFill/>
          <a:ln>
            <a:noFill/>
          </a:ln>
        </p:spPr>
      </p:pic>
      <p:pic>
        <p:nvPicPr>
          <p:cNvPr id="155" name="Google Shape;155;p6" title="IMG-20241009-WA0003~2.jpg"/>
          <p:cNvPicPr preferRelativeResize="0"/>
          <p:nvPr/>
        </p:nvPicPr>
        <p:blipFill rotWithShape="1">
          <a:blip r:embed="rId4">
            <a:alphaModFix/>
          </a:blip>
          <a:srcRect b="0" l="0" r="0" t="0"/>
          <a:stretch/>
        </p:blipFill>
        <p:spPr>
          <a:xfrm>
            <a:off x="190500" y="1181100"/>
            <a:ext cx="3627126" cy="3623096"/>
          </a:xfrm>
          <a:prstGeom prst="rect">
            <a:avLst/>
          </a:prstGeom>
          <a:noFill/>
          <a:ln>
            <a:noFill/>
          </a:ln>
        </p:spPr>
      </p:pic>
      <p:sp>
        <p:nvSpPr>
          <p:cNvPr id="156" name="Google Shape;156;p6"/>
          <p:cNvSpPr txBox="1"/>
          <p:nvPr/>
        </p:nvSpPr>
        <p:spPr>
          <a:xfrm>
            <a:off x="190500" y="342900"/>
            <a:ext cx="8243100" cy="5562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1"/>
              </a:buClr>
              <a:buSzPts val="1100"/>
              <a:buFont typeface="Arial"/>
              <a:buNone/>
            </a:pPr>
            <a:r>
              <a:rPr b="1" lang="en" sz="3100">
                <a:solidFill>
                  <a:srgbClr val="365729"/>
                </a:solidFill>
              </a:rPr>
              <a:t>General </a:t>
            </a:r>
            <a:r>
              <a:rPr b="1" i="0" lang="en" sz="3100" u="none" cap="none" strike="noStrike">
                <a:solidFill>
                  <a:srgbClr val="365729"/>
                </a:solidFill>
                <a:latin typeface="Arial"/>
                <a:ea typeface="Arial"/>
                <a:cs typeface="Arial"/>
                <a:sym typeface="Arial"/>
              </a:rPr>
              <a:t>Trustee Role and</a:t>
            </a:r>
            <a:r>
              <a:rPr b="1" lang="en" sz="3100">
                <a:solidFill>
                  <a:srgbClr val="365729"/>
                </a:solidFill>
              </a:rPr>
              <a:t> </a:t>
            </a:r>
            <a:r>
              <a:rPr b="1" i="0" lang="en" sz="3100" u="none" cap="none" strike="noStrike">
                <a:solidFill>
                  <a:srgbClr val="365729"/>
                </a:solidFill>
                <a:latin typeface="Arial"/>
                <a:ea typeface="Arial"/>
                <a:cs typeface="Arial"/>
                <a:sym typeface="Arial"/>
              </a:rPr>
              <a:t>Responsibilities</a:t>
            </a:r>
            <a:endParaRPr b="1" i="0" sz="700" u="none" cap="none" strike="noStrike">
              <a:solidFill>
                <a:srgbClr val="36572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300" u="none" cap="none" strike="noStrike">
              <a:solidFill>
                <a:schemeClr val="dk2"/>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E8D8"/>
        </a:solidFill>
      </p:bgPr>
    </p:bg>
    <p:spTree>
      <p:nvGrpSpPr>
        <p:cNvPr id="160" name="Shape 160"/>
        <p:cNvGrpSpPr/>
        <p:nvPr/>
      </p:nvGrpSpPr>
      <p:grpSpPr>
        <a:xfrm>
          <a:off x="0" y="0"/>
          <a:ext cx="0" cy="0"/>
          <a:chOff x="0" y="0"/>
          <a:chExt cx="0" cy="0"/>
        </a:xfrm>
      </p:grpSpPr>
      <p:pic>
        <p:nvPicPr>
          <p:cNvPr id="161" name="Google Shape;161;p10" title="1.Woodfield_Secondary_Logo_2024_WOODLAND_FERN.png"/>
          <p:cNvPicPr preferRelativeResize="0"/>
          <p:nvPr/>
        </p:nvPicPr>
        <p:blipFill rotWithShape="1">
          <a:blip r:embed="rId3">
            <a:alphaModFix/>
          </a:blip>
          <a:srcRect b="0" l="0" r="0" t="0"/>
          <a:stretch/>
        </p:blipFill>
        <p:spPr>
          <a:xfrm>
            <a:off x="5849701" y="152400"/>
            <a:ext cx="3141898" cy="464841"/>
          </a:xfrm>
          <a:prstGeom prst="rect">
            <a:avLst/>
          </a:prstGeom>
          <a:noFill/>
          <a:ln>
            <a:noFill/>
          </a:ln>
        </p:spPr>
      </p:pic>
      <p:sp>
        <p:nvSpPr>
          <p:cNvPr id="162" name="Google Shape;162;p10"/>
          <p:cNvSpPr txBox="1"/>
          <p:nvPr/>
        </p:nvSpPr>
        <p:spPr>
          <a:xfrm>
            <a:off x="342625" y="671550"/>
            <a:ext cx="3864900" cy="66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 sz="3600" u="none" cap="none" strike="noStrike">
                <a:solidFill>
                  <a:srgbClr val="365729"/>
                </a:solidFill>
                <a:latin typeface="Arial"/>
                <a:ea typeface="Arial"/>
                <a:cs typeface="Arial"/>
                <a:sym typeface="Arial"/>
              </a:rPr>
              <a:t>Chair </a:t>
            </a:r>
            <a:endParaRPr b="1" i="0" sz="3600" u="none" cap="none" strike="noStrike">
              <a:solidFill>
                <a:srgbClr val="36572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163" name="Google Shape;163;p10"/>
          <p:cNvSpPr txBox="1"/>
          <p:nvPr/>
        </p:nvSpPr>
        <p:spPr>
          <a:xfrm>
            <a:off x="0" y="0"/>
            <a:ext cx="15486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rgbClr val="365729"/>
                </a:solidFill>
                <a:latin typeface="Arial"/>
                <a:ea typeface="Arial"/>
                <a:cs typeface="Arial"/>
                <a:sym typeface="Arial"/>
              </a:rPr>
              <a:t>TRUSTEE ROLES</a:t>
            </a:r>
            <a:endParaRPr b="0" i="0" sz="1000" u="none" cap="none" strike="noStrike">
              <a:solidFill>
                <a:srgbClr val="000000"/>
              </a:solidFill>
              <a:latin typeface="Arial"/>
              <a:ea typeface="Arial"/>
              <a:cs typeface="Arial"/>
              <a:sym typeface="Arial"/>
            </a:endParaRPr>
          </a:p>
        </p:txBody>
      </p:sp>
      <p:sp>
        <p:nvSpPr>
          <p:cNvPr id="164" name="Google Shape;164;p10"/>
          <p:cNvSpPr txBox="1"/>
          <p:nvPr/>
        </p:nvSpPr>
        <p:spPr>
          <a:xfrm>
            <a:off x="559925" y="1502050"/>
            <a:ext cx="8113800" cy="3461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800">
                <a:solidFill>
                  <a:srgbClr val="365729"/>
                </a:solidFill>
              </a:rPr>
              <a:t>Role Description</a:t>
            </a:r>
            <a:r>
              <a:rPr lang="en" sz="1800">
                <a:solidFill>
                  <a:srgbClr val="365729"/>
                </a:solidFill>
                <a:highlight>
                  <a:srgbClr val="C6C6C6"/>
                </a:highlight>
              </a:rPr>
              <a:t> </a:t>
            </a:r>
            <a:endParaRPr sz="1100">
              <a:solidFill>
                <a:srgbClr val="365729"/>
              </a:solidFill>
              <a:highlight>
                <a:srgbClr val="C6C6C6"/>
              </a:highlight>
            </a:endParaRPr>
          </a:p>
          <a:p>
            <a:pPr indent="0" lvl="0" marL="0" rtl="0" algn="l">
              <a:lnSpc>
                <a:spcPct val="115000"/>
              </a:lnSpc>
              <a:spcBef>
                <a:spcPts val="0"/>
              </a:spcBef>
              <a:spcAft>
                <a:spcPts val="0"/>
              </a:spcAft>
              <a:buClr>
                <a:schemeClr val="dk1"/>
              </a:buClr>
              <a:buSzPts val="1100"/>
              <a:buFont typeface="Arial"/>
              <a:buNone/>
            </a:pPr>
            <a:r>
              <a:rPr lang="en" sz="1200">
                <a:solidFill>
                  <a:srgbClr val="365729"/>
                </a:solidFill>
              </a:rPr>
              <a:t>The Chair leads the board, ensuring that it governs the charity effectively, in service of the charity’s vision and mission. The Chair leads in an inclusive way, supporting the board to work together well, providing challenge as necessary. The Chair is also an ambassador for the charity. </a:t>
            </a:r>
            <a:r>
              <a:rPr lang="en" sz="1200">
                <a:solidFill>
                  <a:srgbClr val="365729"/>
                </a:solidFill>
                <a:highlight>
                  <a:srgbClr val="C6C6C6"/>
                </a:highlight>
              </a:rPr>
              <a:t> </a:t>
            </a:r>
            <a:endParaRPr sz="1200">
              <a:solidFill>
                <a:srgbClr val="365729"/>
              </a:solidFill>
              <a:highlight>
                <a:srgbClr val="C6C6C6"/>
              </a:highlight>
            </a:endParaRPr>
          </a:p>
          <a:p>
            <a:pPr indent="0" lvl="0" marL="0" rtl="0" algn="l">
              <a:lnSpc>
                <a:spcPct val="115000"/>
              </a:lnSpc>
              <a:spcBef>
                <a:spcPts val="0"/>
              </a:spcBef>
              <a:spcAft>
                <a:spcPts val="0"/>
              </a:spcAft>
              <a:buClr>
                <a:schemeClr val="dk1"/>
              </a:buClr>
              <a:buSzPts val="1100"/>
              <a:buFont typeface="Arial"/>
              <a:buNone/>
            </a:pPr>
            <a:r>
              <a:rPr lang="en" sz="1200">
                <a:solidFill>
                  <a:srgbClr val="365729"/>
                </a:solidFill>
                <a:highlight>
                  <a:srgbClr val="C6C6C6"/>
                </a:highlight>
              </a:rPr>
              <a:t> </a:t>
            </a:r>
            <a:endParaRPr sz="1200">
              <a:solidFill>
                <a:srgbClr val="365729"/>
              </a:solidFill>
              <a:highlight>
                <a:srgbClr val="C6C6C6"/>
              </a:highlight>
            </a:endParaRPr>
          </a:p>
          <a:p>
            <a:pPr indent="0" lvl="0" marL="0" rtl="0" algn="l">
              <a:lnSpc>
                <a:spcPct val="115000"/>
              </a:lnSpc>
              <a:spcBef>
                <a:spcPts val="0"/>
              </a:spcBef>
              <a:spcAft>
                <a:spcPts val="0"/>
              </a:spcAft>
              <a:buClr>
                <a:schemeClr val="dk1"/>
              </a:buClr>
              <a:buSzPts val="1100"/>
              <a:buFont typeface="Arial"/>
              <a:buNone/>
            </a:pPr>
            <a:r>
              <a:rPr b="1" lang="en" sz="1200">
                <a:solidFill>
                  <a:srgbClr val="365729"/>
                </a:solidFill>
              </a:rPr>
              <a:t>Chair role</a:t>
            </a:r>
            <a:r>
              <a:rPr lang="en" sz="1200">
                <a:solidFill>
                  <a:srgbClr val="365729"/>
                </a:solidFill>
              </a:rPr>
              <a:t> </a:t>
            </a:r>
            <a:r>
              <a:rPr lang="en" sz="1200">
                <a:solidFill>
                  <a:srgbClr val="365729"/>
                </a:solidFill>
                <a:highlight>
                  <a:srgbClr val="C6C6C6"/>
                </a:highlight>
              </a:rPr>
              <a:t> </a:t>
            </a:r>
            <a:endParaRPr sz="1200">
              <a:solidFill>
                <a:srgbClr val="365729"/>
              </a:solidFill>
              <a:highlight>
                <a:srgbClr val="C6C6C6"/>
              </a:highlight>
            </a:endParaRPr>
          </a:p>
          <a:p>
            <a:pPr indent="-304800" lvl="0" marL="685800" rtl="0" algn="l">
              <a:lnSpc>
                <a:spcPct val="115000"/>
              </a:lnSpc>
              <a:spcBef>
                <a:spcPts val="0"/>
              </a:spcBef>
              <a:spcAft>
                <a:spcPts val="0"/>
              </a:spcAft>
              <a:buClr>
                <a:srgbClr val="365729"/>
              </a:buClr>
              <a:buSzPts val="1200"/>
              <a:buFont typeface="Arial"/>
              <a:buChar char="●"/>
            </a:pPr>
            <a:r>
              <a:rPr lang="en" sz="1200">
                <a:solidFill>
                  <a:srgbClr val="365729"/>
                </a:solidFill>
              </a:rPr>
              <a:t>Provide strategic leadership to the charity and the Board, ensuring that The Woodfield Project (TWP) achieves its mission. </a:t>
            </a:r>
            <a:r>
              <a:rPr lang="en" sz="1200">
                <a:solidFill>
                  <a:srgbClr val="365729"/>
                </a:solidFill>
                <a:highlight>
                  <a:srgbClr val="C6C6C6"/>
                </a:highlight>
              </a:rPr>
              <a:t> </a:t>
            </a:r>
            <a:endParaRPr sz="1200">
              <a:solidFill>
                <a:srgbClr val="365729"/>
              </a:solidFill>
              <a:highlight>
                <a:srgbClr val="C6C6C6"/>
              </a:highlight>
            </a:endParaRPr>
          </a:p>
          <a:p>
            <a:pPr indent="-304800" lvl="0" marL="685800" rtl="0" algn="l">
              <a:lnSpc>
                <a:spcPct val="115000"/>
              </a:lnSpc>
              <a:spcBef>
                <a:spcPts val="0"/>
              </a:spcBef>
              <a:spcAft>
                <a:spcPts val="0"/>
              </a:spcAft>
              <a:buClr>
                <a:srgbClr val="365729"/>
              </a:buClr>
              <a:buSzPts val="1200"/>
              <a:buFont typeface="Arial"/>
              <a:buChar char="●"/>
            </a:pPr>
            <a:r>
              <a:rPr lang="en" sz="1200">
                <a:solidFill>
                  <a:srgbClr val="365729"/>
                </a:solidFill>
              </a:rPr>
              <a:t>Work in partnership with the Manager, staff, and volunteers to achieve our mission.</a:t>
            </a:r>
            <a:r>
              <a:rPr lang="en" sz="1200">
                <a:solidFill>
                  <a:srgbClr val="365729"/>
                </a:solidFill>
                <a:highlight>
                  <a:srgbClr val="C6C6C6"/>
                </a:highlight>
              </a:rPr>
              <a:t> </a:t>
            </a:r>
            <a:endParaRPr sz="1200">
              <a:solidFill>
                <a:srgbClr val="365729"/>
              </a:solidFill>
              <a:highlight>
                <a:srgbClr val="C6C6C6"/>
              </a:highlight>
            </a:endParaRPr>
          </a:p>
          <a:p>
            <a:pPr indent="-304800" lvl="0" marL="685800" rtl="0" algn="l">
              <a:lnSpc>
                <a:spcPct val="115000"/>
              </a:lnSpc>
              <a:spcBef>
                <a:spcPts val="0"/>
              </a:spcBef>
              <a:spcAft>
                <a:spcPts val="0"/>
              </a:spcAft>
              <a:buClr>
                <a:srgbClr val="365729"/>
              </a:buClr>
              <a:buSzPts val="1200"/>
              <a:buFont typeface="Arial"/>
              <a:buChar char="●"/>
            </a:pPr>
            <a:r>
              <a:rPr lang="en" sz="1200">
                <a:solidFill>
                  <a:srgbClr val="365729"/>
                </a:solidFill>
              </a:rPr>
              <a:t>Lead the board in ensuring that it fulfils its responsibilities for the governance of the organisation.</a:t>
            </a:r>
            <a:r>
              <a:rPr lang="en" sz="1200">
                <a:solidFill>
                  <a:srgbClr val="365729"/>
                </a:solidFill>
                <a:highlight>
                  <a:srgbClr val="C6C6C6"/>
                </a:highlight>
              </a:rPr>
              <a:t> </a:t>
            </a:r>
            <a:endParaRPr sz="1200">
              <a:solidFill>
                <a:srgbClr val="365729"/>
              </a:solidFill>
              <a:highlight>
                <a:srgbClr val="C6C6C6"/>
              </a:highlight>
            </a:endParaRPr>
          </a:p>
          <a:p>
            <a:pPr indent="-304800" lvl="0" marL="685800" rtl="0" algn="l">
              <a:lnSpc>
                <a:spcPct val="115000"/>
              </a:lnSpc>
              <a:spcBef>
                <a:spcPts val="0"/>
              </a:spcBef>
              <a:spcAft>
                <a:spcPts val="0"/>
              </a:spcAft>
              <a:buClr>
                <a:srgbClr val="365729"/>
              </a:buClr>
              <a:buSzPts val="1200"/>
              <a:buFont typeface="Arial"/>
              <a:buChar char="●"/>
            </a:pPr>
            <a:r>
              <a:rPr lang="en" sz="1200">
                <a:solidFill>
                  <a:srgbClr val="365729"/>
                </a:solidFill>
              </a:rPr>
              <a:t>Optimise the relationship between the board and TWP’s staff and volunteers.</a:t>
            </a:r>
            <a:r>
              <a:rPr lang="en" sz="1200">
                <a:solidFill>
                  <a:srgbClr val="365729"/>
                </a:solidFill>
                <a:highlight>
                  <a:srgbClr val="C6C6C6"/>
                </a:highlight>
              </a:rPr>
              <a:t> </a:t>
            </a:r>
            <a:endParaRPr sz="1200">
              <a:solidFill>
                <a:srgbClr val="365729"/>
              </a:solidFill>
              <a:highlight>
                <a:srgbClr val="C6C6C6"/>
              </a:highlight>
            </a:endParaRPr>
          </a:p>
          <a:p>
            <a:pPr indent="-304800" lvl="0" marL="685800" rtl="0" algn="l">
              <a:lnSpc>
                <a:spcPct val="115000"/>
              </a:lnSpc>
              <a:spcBef>
                <a:spcPts val="0"/>
              </a:spcBef>
              <a:spcAft>
                <a:spcPts val="0"/>
              </a:spcAft>
              <a:buClr>
                <a:srgbClr val="365729"/>
              </a:buClr>
              <a:buSzPts val="1200"/>
              <a:buFont typeface="Arial"/>
              <a:buChar char="●"/>
            </a:pPr>
            <a:r>
              <a:rPr lang="en" sz="1200">
                <a:solidFill>
                  <a:srgbClr val="365729"/>
                </a:solidFill>
              </a:rPr>
              <a:t>Plan and chair the board meetings and the AGM, with others as appropriate.</a:t>
            </a:r>
            <a:r>
              <a:rPr lang="en" sz="1200">
                <a:solidFill>
                  <a:srgbClr val="365729"/>
                </a:solidFill>
                <a:highlight>
                  <a:srgbClr val="C6C6C6"/>
                </a:highlight>
              </a:rPr>
              <a:t> </a:t>
            </a:r>
            <a:endParaRPr sz="1200">
              <a:solidFill>
                <a:srgbClr val="365729"/>
              </a:solidFill>
              <a:highlight>
                <a:srgbClr val="C6C6C6"/>
              </a:highlight>
            </a:endParaRPr>
          </a:p>
          <a:p>
            <a:pPr indent="-304800" lvl="0" marL="685800" rtl="0" algn="l">
              <a:lnSpc>
                <a:spcPct val="115000"/>
              </a:lnSpc>
              <a:spcBef>
                <a:spcPts val="0"/>
              </a:spcBef>
              <a:spcAft>
                <a:spcPts val="0"/>
              </a:spcAft>
              <a:buClr>
                <a:srgbClr val="365729"/>
              </a:buClr>
              <a:buSzPts val="1200"/>
              <a:buFont typeface="Arial"/>
              <a:buChar char="●"/>
            </a:pPr>
            <a:r>
              <a:rPr lang="en" sz="1200">
                <a:solidFill>
                  <a:srgbClr val="365729"/>
                </a:solidFill>
              </a:rPr>
              <a:t>Advise, support and give consent as required for the effective operation of TWP.</a:t>
            </a:r>
            <a:r>
              <a:rPr lang="en" sz="1200">
                <a:solidFill>
                  <a:srgbClr val="365729"/>
                </a:solidFill>
                <a:highlight>
                  <a:srgbClr val="C6C6C6"/>
                </a:highlight>
              </a:rPr>
              <a:t> </a:t>
            </a:r>
            <a:endParaRPr sz="1200">
              <a:solidFill>
                <a:srgbClr val="365729"/>
              </a:solidFill>
              <a:highlight>
                <a:srgbClr val="C6C6C6"/>
              </a:highlight>
            </a:endParaRPr>
          </a:p>
          <a:p>
            <a:pPr indent="-304800" lvl="0" marL="685800" rtl="0" algn="l">
              <a:lnSpc>
                <a:spcPct val="115000"/>
              </a:lnSpc>
              <a:spcBef>
                <a:spcPts val="0"/>
              </a:spcBef>
              <a:spcAft>
                <a:spcPts val="0"/>
              </a:spcAft>
              <a:buClr>
                <a:srgbClr val="365729"/>
              </a:buClr>
              <a:buSzPts val="1200"/>
              <a:buFont typeface="Arial"/>
              <a:buChar char="●"/>
            </a:pPr>
            <a:r>
              <a:rPr lang="en" sz="1200">
                <a:solidFill>
                  <a:srgbClr val="365729"/>
                </a:solidFill>
              </a:rPr>
              <a:t>Act as a spokesperson and figurehead for TWP.</a:t>
            </a:r>
            <a:r>
              <a:rPr lang="en" sz="1200">
                <a:solidFill>
                  <a:srgbClr val="365729"/>
                </a:solidFill>
                <a:highlight>
                  <a:srgbClr val="C6C6C6"/>
                </a:highlight>
              </a:rPr>
              <a:t> </a:t>
            </a:r>
            <a:endParaRPr sz="1800">
              <a:solidFill>
                <a:srgbClr val="365729"/>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E8D8"/>
        </a:solidFill>
      </p:bgPr>
    </p:bg>
    <p:spTree>
      <p:nvGrpSpPr>
        <p:cNvPr id="168" name="Shape 168"/>
        <p:cNvGrpSpPr/>
        <p:nvPr/>
      </p:nvGrpSpPr>
      <p:grpSpPr>
        <a:xfrm>
          <a:off x="0" y="0"/>
          <a:ext cx="0" cy="0"/>
          <a:chOff x="0" y="0"/>
          <a:chExt cx="0" cy="0"/>
        </a:xfrm>
      </p:grpSpPr>
      <p:pic>
        <p:nvPicPr>
          <p:cNvPr id="169" name="Google Shape;169;g3db1c8f5210_0_1" title="1.Woodfield_Secondary_Logo_2024_WOODLAND_FERN.png"/>
          <p:cNvPicPr preferRelativeResize="0"/>
          <p:nvPr/>
        </p:nvPicPr>
        <p:blipFill rotWithShape="1">
          <a:blip r:embed="rId3">
            <a:alphaModFix/>
          </a:blip>
          <a:srcRect b="0" l="0" r="0" t="0"/>
          <a:stretch/>
        </p:blipFill>
        <p:spPr>
          <a:xfrm>
            <a:off x="5849701" y="152400"/>
            <a:ext cx="3141898" cy="464841"/>
          </a:xfrm>
          <a:prstGeom prst="rect">
            <a:avLst/>
          </a:prstGeom>
          <a:noFill/>
          <a:ln>
            <a:noFill/>
          </a:ln>
        </p:spPr>
      </p:pic>
      <p:sp>
        <p:nvSpPr>
          <p:cNvPr id="170" name="Google Shape;170;g3db1c8f5210_0_1"/>
          <p:cNvSpPr txBox="1"/>
          <p:nvPr/>
        </p:nvSpPr>
        <p:spPr>
          <a:xfrm>
            <a:off x="342625" y="671550"/>
            <a:ext cx="3864900" cy="66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 sz="3600" u="none" cap="none" strike="noStrike">
                <a:solidFill>
                  <a:srgbClr val="365729"/>
                </a:solidFill>
                <a:latin typeface="Arial"/>
                <a:ea typeface="Arial"/>
                <a:cs typeface="Arial"/>
                <a:sym typeface="Arial"/>
              </a:rPr>
              <a:t>Chair</a:t>
            </a:r>
            <a:endParaRPr b="1" i="0" sz="3600" u="none" cap="none" strike="noStrike">
              <a:solidFill>
                <a:srgbClr val="36572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171" name="Google Shape;171;g3db1c8f5210_0_1"/>
          <p:cNvSpPr txBox="1"/>
          <p:nvPr/>
        </p:nvSpPr>
        <p:spPr>
          <a:xfrm>
            <a:off x="0" y="0"/>
            <a:ext cx="15486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rgbClr val="365729"/>
                </a:solidFill>
                <a:latin typeface="Arial"/>
                <a:ea typeface="Arial"/>
                <a:cs typeface="Arial"/>
                <a:sym typeface="Arial"/>
              </a:rPr>
              <a:t>TRUSTEE ROLES</a:t>
            </a:r>
            <a:endParaRPr b="0" i="0" sz="1000" u="none" cap="none" strike="noStrike">
              <a:solidFill>
                <a:srgbClr val="000000"/>
              </a:solidFill>
              <a:latin typeface="Arial"/>
              <a:ea typeface="Arial"/>
              <a:cs typeface="Arial"/>
              <a:sym typeface="Arial"/>
            </a:endParaRPr>
          </a:p>
        </p:txBody>
      </p:sp>
      <p:sp>
        <p:nvSpPr>
          <p:cNvPr id="172" name="Google Shape;172;g3db1c8f5210_0_1"/>
          <p:cNvSpPr txBox="1"/>
          <p:nvPr/>
        </p:nvSpPr>
        <p:spPr>
          <a:xfrm>
            <a:off x="559925" y="1502050"/>
            <a:ext cx="8113800" cy="3461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solidFill>
                  <a:srgbClr val="365729"/>
                </a:solidFill>
              </a:rPr>
              <a:t>Qualities</a:t>
            </a:r>
            <a:endParaRPr sz="1200">
              <a:solidFill>
                <a:srgbClr val="365729"/>
              </a:solidFill>
              <a:highlight>
                <a:srgbClr val="C6C6C6"/>
              </a:highlight>
            </a:endParaRPr>
          </a:p>
          <a:p>
            <a:pPr indent="-304800" lvl="0" marL="685800" rtl="0" algn="l">
              <a:lnSpc>
                <a:spcPct val="115000"/>
              </a:lnSpc>
              <a:spcBef>
                <a:spcPts val="0"/>
              </a:spcBef>
              <a:spcAft>
                <a:spcPts val="0"/>
              </a:spcAft>
              <a:buClr>
                <a:srgbClr val="365729"/>
              </a:buClr>
              <a:buSzPts val="1200"/>
              <a:buFont typeface="Arial"/>
              <a:buChar char="●"/>
            </a:pPr>
            <a:r>
              <a:rPr lang="en" sz="1200">
                <a:solidFill>
                  <a:srgbClr val="365729"/>
                </a:solidFill>
              </a:rPr>
              <a:t>A keen sense of strategic purpose. </a:t>
            </a:r>
            <a:r>
              <a:rPr lang="en" sz="1200">
                <a:solidFill>
                  <a:srgbClr val="365729"/>
                </a:solidFill>
                <a:highlight>
                  <a:srgbClr val="C6C6C6"/>
                </a:highlight>
              </a:rPr>
              <a:t> </a:t>
            </a:r>
            <a:endParaRPr sz="1200">
              <a:solidFill>
                <a:srgbClr val="365729"/>
              </a:solidFill>
              <a:highlight>
                <a:srgbClr val="C6C6C6"/>
              </a:highlight>
            </a:endParaRPr>
          </a:p>
          <a:p>
            <a:pPr indent="-304800" lvl="0" marL="685800" rtl="0" algn="l">
              <a:lnSpc>
                <a:spcPct val="115000"/>
              </a:lnSpc>
              <a:spcBef>
                <a:spcPts val="0"/>
              </a:spcBef>
              <a:spcAft>
                <a:spcPts val="0"/>
              </a:spcAft>
              <a:buClr>
                <a:srgbClr val="365729"/>
              </a:buClr>
              <a:buSzPts val="1200"/>
              <a:buFont typeface="Arial"/>
              <a:buChar char="●"/>
            </a:pPr>
            <a:r>
              <a:rPr lang="en" sz="1200">
                <a:solidFill>
                  <a:srgbClr val="365729"/>
                </a:solidFill>
              </a:rPr>
              <a:t>An inclusive leadership style: able to inspire and support everyone to participate on an equal footing. </a:t>
            </a:r>
            <a:r>
              <a:rPr lang="en" sz="1200">
                <a:solidFill>
                  <a:srgbClr val="365729"/>
                </a:solidFill>
                <a:highlight>
                  <a:srgbClr val="C6C6C6"/>
                </a:highlight>
              </a:rPr>
              <a:t> </a:t>
            </a:r>
            <a:endParaRPr sz="1200">
              <a:solidFill>
                <a:srgbClr val="365729"/>
              </a:solidFill>
              <a:highlight>
                <a:srgbClr val="C6C6C6"/>
              </a:highlight>
            </a:endParaRPr>
          </a:p>
          <a:p>
            <a:pPr indent="-304800" lvl="0" marL="685800" rtl="0" algn="l">
              <a:lnSpc>
                <a:spcPct val="115000"/>
              </a:lnSpc>
              <a:spcBef>
                <a:spcPts val="0"/>
              </a:spcBef>
              <a:spcAft>
                <a:spcPts val="0"/>
              </a:spcAft>
              <a:buClr>
                <a:srgbClr val="365729"/>
              </a:buClr>
              <a:buSzPts val="1200"/>
              <a:buFont typeface="Arial"/>
              <a:buChar char="●"/>
            </a:pPr>
            <a:r>
              <a:rPr lang="en" sz="1200">
                <a:solidFill>
                  <a:srgbClr val="365729"/>
                </a:solidFill>
              </a:rPr>
              <a:t>The ability to listen and engage effectively. You are comfortable with challenge and debate and are able to encourage that in others whilst fostering a collaborative board environment. </a:t>
            </a:r>
            <a:r>
              <a:rPr lang="en" sz="1200">
                <a:solidFill>
                  <a:srgbClr val="365729"/>
                </a:solidFill>
                <a:highlight>
                  <a:srgbClr val="C6C6C6"/>
                </a:highlight>
              </a:rPr>
              <a:t> </a:t>
            </a:r>
            <a:endParaRPr sz="1200">
              <a:solidFill>
                <a:srgbClr val="365729"/>
              </a:solidFill>
              <a:highlight>
                <a:srgbClr val="C6C6C6"/>
              </a:highlight>
            </a:endParaRPr>
          </a:p>
          <a:p>
            <a:pPr indent="-304800" lvl="0" marL="685800" rtl="0" algn="l">
              <a:lnSpc>
                <a:spcPct val="115000"/>
              </a:lnSpc>
              <a:spcBef>
                <a:spcPts val="0"/>
              </a:spcBef>
              <a:spcAft>
                <a:spcPts val="0"/>
              </a:spcAft>
              <a:buClr>
                <a:srgbClr val="365729"/>
              </a:buClr>
              <a:buSzPts val="1200"/>
              <a:buFont typeface="Arial"/>
              <a:buChar char="●"/>
            </a:pPr>
            <a:r>
              <a:rPr lang="en" sz="1200">
                <a:solidFill>
                  <a:srgbClr val="365729"/>
                </a:solidFill>
              </a:rPr>
              <a:t>Advocacy - be able and willing to champion TWP’s work through personal networks, social media, and other channels.</a:t>
            </a:r>
            <a:r>
              <a:rPr lang="en" sz="1200">
                <a:solidFill>
                  <a:srgbClr val="365729"/>
                </a:solidFill>
                <a:highlight>
                  <a:srgbClr val="C6C6C6"/>
                </a:highlight>
              </a:rPr>
              <a:t> </a:t>
            </a:r>
            <a:endParaRPr sz="1200">
              <a:solidFill>
                <a:srgbClr val="365729"/>
              </a:solidFill>
              <a:highlight>
                <a:srgbClr val="C6C6C6"/>
              </a:highlight>
            </a:endParaRPr>
          </a:p>
          <a:p>
            <a:pPr indent="-304800" lvl="0" marL="685800" rtl="0" algn="l">
              <a:lnSpc>
                <a:spcPct val="115000"/>
              </a:lnSpc>
              <a:spcBef>
                <a:spcPts val="0"/>
              </a:spcBef>
              <a:spcAft>
                <a:spcPts val="0"/>
              </a:spcAft>
              <a:buClr>
                <a:srgbClr val="365729"/>
              </a:buClr>
              <a:buSzPts val="1200"/>
              <a:buFont typeface="Arial"/>
              <a:buChar char="●"/>
            </a:pPr>
            <a:r>
              <a:rPr lang="en" sz="1200">
                <a:solidFill>
                  <a:srgbClr val="365729"/>
                </a:solidFill>
              </a:rPr>
              <a:t>A strong personal commitment to equity, diversity and inclusion. </a:t>
            </a:r>
            <a:r>
              <a:rPr lang="en" sz="1200">
                <a:solidFill>
                  <a:srgbClr val="365729"/>
                </a:solidFill>
                <a:highlight>
                  <a:srgbClr val="C6C6C6"/>
                </a:highlight>
              </a:rPr>
              <a:t> </a:t>
            </a:r>
            <a:endParaRPr sz="1200">
              <a:solidFill>
                <a:srgbClr val="365729"/>
              </a:solidFill>
              <a:highlight>
                <a:srgbClr val="C6C6C6"/>
              </a:highlight>
            </a:endParaRPr>
          </a:p>
          <a:p>
            <a:pPr indent="-304800" lvl="0" marL="685800" rtl="0" algn="l">
              <a:lnSpc>
                <a:spcPct val="115000"/>
              </a:lnSpc>
              <a:spcBef>
                <a:spcPts val="0"/>
              </a:spcBef>
              <a:spcAft>
                <a:spcPts val="0"/>
              </a:spcAft>
              <a:buClr>
                <a:srgbClr val="365729"/>
              </a:buClr>
              <a:buSzPts val="1200"/>
              <a:buFont typeface="Arial"/>
              <a:buChar char="●"/>
            </a:pPr>
            <a:r>
              <a:rPr lang="en" sz="1200">
                <a:solidFill>
                  <a:srgbClr val="365729"/>
                </a:solidFill>
              </a:rPr>
              <a:t>The ability to be responsive to the demands of the role. You can respond in a timely fashion to queries and communications and are able to take decisions where necessary.</a:t>
            </a:r>
            <a:endParaRPr sz="1200">
              <a:solidFill>
                <a:srgbClr val="365729"/>
              </a:solidFill>
            </a:endParaRPr>
          </a:p>
          <a:p>
            <a:pPr indent="-304800" lvl="0" marL="685800" rtl="0" algn="l">
              <a:lnSpc>
                <a:spcPct val="115000"/>
              </a:lnSpc>
              <a:spcBef>
                <a:spcPts val="0"/>
              </a:spcBef>
              <a:spcAft>
                <a:spcPts val="0"/>
              </a:spcAft>
              <a:buClr>
                <a:srgbClr val="365729"/>
              </a:buClr>
              <a:buSzPts val="1200"/>
              <a:buFont typeface="Verdana"/>
              <a:buChar char="●"/>
            </a:pPr>
            <a:r>
              <a:rPr lang="en" sz="1200">
                <a:solidFill>
                  <a:srgbClr val="365729"/>
                </a:solidFill>
              </a:rPr>
              <a:t>It’s desirable, but not essential to have experience of being a trustee. (You do not need to have been a Chair before.)</a:t>
            </a:r>
            <a:r>
              <a:rPr lang="en" sz="1200">
                <a:solidFill>
                  <a:srgbClr val="365729"/>
                </a:solidFill>
                <a:highlight>
                  <a:srgbClr val="C6C6C6"/>
                </a:highlight>
              </a:rPr>
              <a:t> </a:t>
            </a:r>
            <a:endParaRPr sz="1200">
              <a:solidFill>
                <a:srgbClr val="365729"/>
              </a:solidFill>
            </a:endParaRPr>
          </a:p>
          <a:p>
            <a:pPr indent="0" lvl="0" marL="444500" rtl="0" algn="l">
              <a:lnSpc>
                <a:spcPct val="115000"/>
              </a:lnSpc>
              <a:spcBef>
                <a:spcPts val="0"/>
              </a:spcBef>
              <a:spcAft>
                <a:spcPts val="0"/>
              </a:spcAft>
              <a:buNone/>
            </a:pPr>
            <a:r>
              <a:rPr lang="en" sz="1200">
                <a:solidFill>
                  <a:srgbClr val="365729"/>
                </a:solidFill>
                <a:highlight>
                  <a:srgbClr val="C6C6C6"/>
                </a:highlight>
              </a:rPr>
              <a:t> </a:t>
            </a:r>
            <a:endParaRPr sz="1200">
              <a:solidFill>
                <a:srgbClr val="365729"/>
              </a:solidFill>
              <a:highlight>
                <a:srgbClr val="C6C6C6"/>
              </a:highlight>
            </a:endParaRPr>
          </a:p>
          <a:p>
            <a:pPr indent="0" lvl="0" marL="0" rtl="0" algn="l">
              <a:lnSpc>
                <a:spcPct val="115000"/>
              </a:lnSpc>
              <a:spcBef>
                <a:spcPts val="0"/>
              </a:spcBef>
              <a:spcAft>
                <a:spcPts val="0"/>
              </a:spcAft>
              <a:buNone/>
            </a:pPr>
            <a:r>
              <a:rPr lang="en" sz="1200">
                <a:solidFill>
                  <a:srgbClr val="365729"/>
                </a:solidFill>
              </a:rPr>
              <a:t>In addition to the above, the Chair will have the responsibilities and qualities of all trustees – see </a:t>
            </a:r>
            <a:r>
              <a:rPr lang="en" sz="1200" u="sng">
                <a:solidFill>
                  <a:srgbClr val="365729"/>
                </a:solidFill>
                <a:hlinkClick r:id="rId4">
                  <a:extLst>
                    <a:ext uri="{A12FA001-AC4F-418D-AE19-62706E023703}">
                      <ahyp:hlinkClr val="tx"/>
                    </a:ext>
                  </a:extLst>
                </a:hlinkClick>
              </a:rPr>
              <a:t>Trustee Role Description</a:t>
            </a:r>
            <a:r>
              <a:rPr lang="en" sz="1200">
                <a:solidFill>
                  <a:srgbClr val="365729"/>
                </a:solidFill>
              </a:rPr>
              <a:t> for details.</a:t>
            </a:r>
            <a:r>
              <a:rPr lang="en" sz="1200">
                <a:solidFill>
                  <a:srgbClr val="365729"/>
                </a:solidFill>
                <a:highlight>
                  <a:srgbClr val="C6C6C6"/>
                </a:highlight>
              </a:rPr>
              <a:t> </a:t>
            </a:r>
            <a:endParaRPr sz="1200">
              <a:solidFill>
                <a:srgbClr val="365729"/>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E8D8"/>
        </a:solidFill>
      </p:bgPr>
    </p:bg>
    <p:spTree>
      <p:nvGrpSpPr>
        <p:cNvPr id="176" name="Shape 176"/>
        <p:cNvGrpSpPr/>
        <p:nvPr/>
      </p:nvGrpSpPr>
      <p:grpSpPr>
        <a:xfrm>
          <a:off x="0" y="0"/>
          <a:ext cx="0" cy="0"/>
          <a:chOff x="0" y="0"/>
          <a:chExt cx="0" cy="0"/>
        </a:xfrm>
      </p:grpSpPr>
      <p:pic>
        <p:nvPicPr>
          <p:cNvPr id="177" name="Google Shape;177;p11" title="1.Woodfield_Secondary_Logo_2024_WOODLAND_FERN.png"/>
          <p:cNvPicPr preferRelativeResize="0"/>
          <p:nvPr/>
        </p:nvPicPr>
        <p:blipFill rotWithShape="1">
          <a:blip r:embed="rId3">
            <a:alphaModFix/>
          </a:blip>
          <a:srcRect b="0" l="0" r="0" t="0"/>
          <a:stretch/>
        </p:blipFill>
        <p:spPr>
          <a:xfrm>
            <a:off x="5849701" y="152400"/>
            <a:ext cx="3141898" cy="464841"/>
          </a:xfrm>
          <a:prstGeom prst="rect">
            <a:avLst/>
          </a:prstGeom>
          <a:noFill/>
          <a:ln>
            <a:noFill/>
          </a:ln>
        </p:spPr>
      </p:pic>
      <p:sp>
        <p:nvSpPr>
          <p:cNvPr id="178" name="Google Shape;178;p11"/>
          <p:cNvSpPr txBox="1"/>
          <p:nvPr/>
        </p:nvSpPr>
        <p:spPr>
          <a:xfrm>
            <a:off x="258300" y="1596650"/>
            <a:ext cx="8627400" cy="3385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SzPts val="1100"/>
              <a:buFont typeface="Arial"/>
              <a:buNone/>
            </a:pPr>
            <a:r>
              <a:rPr b="1" lang="en">
                <a:solidFill>
                  <a:srgbClr val="365729"/>
                </a:solidFill>
              </a:rPr>
              <a:t>Role Description</a:t>
            </a:r>
            <a:endParaRPr b="1">
              <a:solidFill>
                <a:srgbClr val="365729"/>
              </a:solidFill>
            </a:endParaRPr>
          </a:p>
          <a:p>
            <a:pPr indent="0" lvl="0" marL="0" marR="0" rtl="0" algn="l">
              <a:lnSpc>
                <a:spcPct val="115000"/>
              </a:lnSpc>
              <a:spcBef>
                <a:spcPts val="0"/>
              </a:spcBef>
              <a:spcAft>
                <a:spcPts val="0"/>
              </a:spcAft>
              <a:buClr>
                <a:schemeClr val="dk1"/>
              </a:buClr>
              <a:buSzPts val="1100"/>
              <a:buFont typeface="Arial"/>
              <a:buNone/>
            </a:pPr>
            <a:r>
              <a:t/>
            </a:r>
            <a:endParaRPr b="1" sz="1200">
              <a:solidFill>
                <a:srgbClr val="365729"/>
              </a:solidFill>
            </a:endParaRPr>
          </a:p>
          <a:p>
            <a:pPr indent="0" lvl="0" marL="0" marR="0" rtl="0" algn="l">
              <a:lnSpc>
                <a:spcPct val="115000"/>
              </a:lnSpc>
              <a:spcBef>
                <a:spcPts val="0"/>
              </a:spcBef>
              <a:spcAft>
                <a:spcPts val="0"/>
              </a:spcAft>
              <a:buClr>
                <a:schemeClr val="dk1"/>
              </a:buClr>
              <a:buSzPts val="1100"/>
              <a:buFont typeface="Arial"/>
              <a:buNone/>
            </a:pPr>
            <a:r>
              <a:rPr b="0" i="0" lang="en" sz="1200" u="none" cap="none" strike="noStrike">
                <a:solidFill>
                  <a:srgbClr val="365729"/>
                </a:solidFill>
                <a:latin typeface="Arial"/>
                <a:ea typeface="Arial"/>
                <a:cs typeface="Arial"/>
                <a:sym typeface="Arial"/>
              </a:rPr>
              <a:t>Below is an overview of key areas where contribution is required: </a:t>
            </a:r>
            <a:endParaRPr b="0" i="0" sz="1200" u="none" cap="none" strike="noStrike">
              <a:solidFill>
                <a:srgbClr val="365729"/>
              </a:solidFill>
              <a:latin typeface="Arial"/>
              <a:ea typeface="Arial"/>
              <a:cs typeface="Arial"/>
              <a:sym typeface="Arial"/>
            </a:endParaRPr>
          </a:p>
          <a:p>
            <a:pPr indent="-304800" lvl="0" marL="685800" marR="0" rtl="0" algn="l">
              <a:lnSpc>
                <a:spcPct val="115000"/>
              </a:lnSpc>
              <a:spcBef>
                <a:spcPts val="0"/>
              </a:spcBef>
              <a:spcAft>
                <a:spcPts val="0"/>
              </a:spcAft>
              <a:buClr>
                <a:srgbClr val="365729"/>
              </a:buClr>
              <a:buSzPts val="1200"/>
              <a:buFont typeface="Arial"/>
              <a:buChar char="●"/>
            </a:pPr>
            <a:r>
              <a:rPr b="0" i="0" lang="en" sz="1200" u="none" cap="none" strike="noStrike">
                <a:solidFill>
                  <a:srgbClr val="365729"/>
                </a:solidFill>
                <a:latin typeface="Arial"/>
                <a:ea typeface="Arial"/>
                <a:cs typeface="Arial"/>
                <a:sym typeface="Arial"/>
              </a:rPr>
              <a:t>Overseeing the preparation and presentation of budgets, forecasts, management accounts and annual financial statements to the Board.</a:t>
            </a:r>
            <a:endParaRPr b="0" i="0" sz="1200" u="none" cap="none" strike="noStrike">
              <a:solidFill>
                <a:srgbClr val="365729"/>
              </a:solidFill>
              <a:latin typeface="Arial"/>
              <a:ea typeface="Arial"/>
              <a:cs typeface="Arial"/>
              <a:sym typeface="Arial"/>
            </a:endParaRPr>
          </a:p>
          <a:p>
            <a:pPr indent="-304800" lvl="0" marL="685800" marR="0" rtl="0" algn="l">
              <a:lnSpc>
                <a:spcPct val="115000"/>
              </a:lnSpc>
              <a:spcBef>
                <a:spcPts val="0"/>
              </a:spcBef>
              <a:spcAft>
                <a:spcPts val="0"/>
              </a:spcAft>
              <a:buClr>
                <a:srgbClr val="365729"/>
              </a:buClr>
              <a:buSzPts val="1200"/>
              <a:buFont typeface="Arial"/>
              <a:buChar char="●"/>
            </a:pPr>
            <a:r>
              <a:rPr b="0" i="0" lang="en" sz="1200" u="none" cap="none" strike="noStrike">
                <a:solidFill>
                  <a:srgbClr val="365729"/>
                </a:solidFill>
                <a:latin typeface="Arial"/>
                <a:ea typeface="Arial"/>
                <a:cs typeface="Arial"/>
                <a:sym typeface="Arial"/>
              </a:rPr>
              <a:t>Maintaining accurate accounting records</a:t>
            </a:r>
            <a:r>
              <a:rPr lang="en" sz="1200">
                <a:solidFill>
                  <a:srgbClr val="365729"/>
                </a:solidFill>
              </a:rPr>
              <a:t> that meet the requirements of accounting and charity regulations</a:t>
            </a:r>
            <a:endParaRPr b="0" i="0" sz="1200" u="none" cap="none" strike="noStrike">
              <a:solidFill>
                <a:srgbClr val="365729"/>
              </a:solidFill>
              <a:latin typeface="Arial"/>
              <a:ea typeface="Arial"/>
              <a:cs typeface="Arial"/>
              <a:sym typeface="Arial"/>
            </a:endParaRPr>
          </a:p>
          <a:p>
            <a:pPr indent="-304800" lvl="0" marL="685800" marR="0" rtl="0" algn="l">
              <a:lnSpc>
                <a:spcPct val="115000"/>
              </a:lnSpc>
              <a:spcBef>
                <a:spcPts val="0"/>
              </a:spcBef>
              <a:spcAft>
                <a:spcPts val="0"/>
              </a:spcAft>
              <a:buClr>
                <a:srgbClr val="365729"/>
              </a:buClr>
              <a:buSzPts val="1200"/>
              <a:buFont typeface="Arial"/>
              <a:buChar char="●"/>
            </a:pPr>
            <a:r>
              <a:rPr b="0" i="0" lang="en" sz="1200" u="none" cap="none" strike="noStrike">
                <a:solidFill>
                  <a:srgbClr val="365729"/>
                </a:solidFill>
                <a:latin typeface="Arial"/>
                <a:ea typeface="Arial"/>
                <a:cs typeface="Arial"/>
                <a:sym typeface="Arial"/>
              </a:rPr>
              <a:t>Ensuring that robust and comprehensive financial policies and procedures</a:t>
            </a:r>
            <a:r>
              <a:rPr lang="en" sz="1200">
                <a:solidFill>
                  <a:srgbClr val="365729"/>
                </a:solidFill>
              </a:rPr>
              <a:t> are in place and adhered to</a:t>
            </a:r>
            <a:endParaRPr b="0" i="0" sz="1200" u="none" cap="none" strike="noStrike">
              <a:solidFill>
                <a:srgbClr val="365729"/>
              </a:solidFill>
              <a:latin typeface="Arial"/>
              <a:ea typeface="Arial"/>
              <a:cs typeface="Arial"/>
              <a:sym typeface="Arial"/>
            </a:endParaRPr>
          </a:p>
          <a:p>
            <a:pPr indent="-304800" lvl="0" marL="685800" marR="0" rtl="0" algn="l">
              <a:lnSpc>
                <a:spcPct val="115000"/>
              </a:lnSpc>
              <a:spcBef>
                <a:spcPts val="0"/>
              </a:spcBef>
              <a:spcAft>
                <a:spcPts val="0"/>
              </a:spcAft>
              <a:buClr>
                <a:srgbClr val="365729"/>
              </a:buClr>
              <a:buSzPts val="1200"/>
              <a:buFont typeface="Arial"/>
              <a:buChar char="●"/>
            </a:pPr>
            <a:r>
              <a:rPr b="0" i="0" lang="en" sz="1200" u="none" cap="none" strike="noStrike">
                <a:solidFill>
                  <a:srgbClr val="365729"/>
                </a:solidFill>
                <a:latin typeface="Arial"/>
                <a:ea typeface="Arial"/>
                <a:cs typeface="Arial"/>
                <a:sym typeface="Arial"/>
              </a:rPr>
              <a:t>Administration</a:t>
            </a:r>
            <a:r>
              <a:rPr lang="en" sz="1200">
                <a:solidFill>
                  <a:srgbClr val="365729"/>
                </a:solidFill>
              </a:rPr>
              <a:t> and</a:t>
            </a:r>
            <a:r>
              <a:rPr b="0" i="0" lang="en" sz="1200" u="none" cap="none" strike="noStrike">
                <a:solidFill>
                  <a:srgbClr val="365729"/>
                </a:solidFill>
                <a:latin typeface="Arial"/>
                <a:ea typeface="Arial"/>
                <a:cs typeface="Arial"/>
                <a:sym typeface="Arial"/>
              </a:rPr>
              <a:t> management</a:t>
            </a:r>
            <a:r>
              <a:rPr lang="en" sz="1200">
                <a:solidFill>
                  <a:srgbClr val="365729"/>
                </a:solidFill>
              </a:rPr>
              <a:t> </a:t>
            </a:r>
            <a:r>
              <a:rPr b="0" i="0" lang="en" sz="1200" u="none" cap="none" strike="noStrike">
                <a:solidFill>
                  <a:srgbClr val="365729"/>
                </a:solidFill>
                <a:latin typeface="Arial"/>
                <a:ea typeface="Arial"/>
                <a:cs typeface="Arial"/>
                <a:sym typeface="Arial"/>
              </a:rPr>
              <a:t>of the charity’s bank accounts </a:t>
            </a:r>
            <a:endParaRPr sz="1200">
              <a:solidFill>
                <a:srgbClr val="365729"/>
              </a:solidFill>
            </a:endParaRPr>
          </a:p>
          <a:p>
            <a:pPr indent="-304800" lvl="0" marL="685800" marR="0" rtl="0" algn="l">
              <a:lnSpc>
                <a:spcPct val="115000"/>
              </a:lnSpc>
              <a:spcBef>
                <a:spcPts val="0"/>
              </a:spcBef>
              <a:spcAft>
                <a:spcPts val="0"/>
              </a:spcAft>
              <a:buClr>
                <a:srgbClr val="365729"/>
              </a:buClr>
              <a:buSzPts val="1200"/>
              <a:buFont typeface="Arial"/>
              <a:buChar char="●"/>
            </a:pPr>
            <a:r>
              <a:rPr lang="en" sz="1200">
                <a:solidFill>
                  <a:srgbClr val="365729"/>
                </a:solidFill>
              </a:rPr>
              <a:t>Compliance with the requirements of </a:t>
            </a:r>
            <a:r>
              <a:rPr b="0" i="0" lang="en" sz="1200" u="none" cap="none" strike="noStrike">
                <a:solidFill>
                  <a:srgbClr val="365729"/>
                </a:solidFill>
                <a:latin typeface="Arial"/>
                <a:ea typeface="Arial"/>
                <a:cs typeface="Arial"/>
                <a:sym typeface="Arial"/>
              </a:rPr>
              <a:t>other organisations and statutory bodies</a:t>
            </a:r>
            <a:endParaRPr b="0" i="0" sz="1200" u="none" cap="none" strike="noStrike">
              <a:solidFill>
                <a:srgbClr val="365729"/>
              </a:solidFill>
              <a:latin typeface="Arial"/>
              <a:ea typeface="Arial"/>
              <a:cs typeface="Arial"/>
              <a:sym typeface="Arial"/>
            </a:endParaRPr>
          </a:p>
          <a:p>
            <a:pPr indent="-304800" lvl="0" marL="685800" marR="0" rtl="0" algn="l">
              <a:lnSpc>
                <a:spcPct val="115000"/>
              </a:lnSpc>
              <a:spcBef>
                <a:spcPts val="0"/>
              </a:spcBef>
              <a:spcAft>
                <a:spcPts val="0"/>
              </a:spcAft>
              <a:buClr>
                <a:srgbClr val="365729"/>
              </a:buClr>
              <a:buSzPts val="1200"/>
              <a:buFont typeface="Arial"/>
              <a:buChar char="●"/>
            </a:pPr>
            <a:r>
              <a:rPr b="0" i="0" lang="en" sz="1200" u="none" cap="none" strike="noStrike">
                <a:solidFill>
                  <a:srgbClr val="365729"/>
                </a:solidFill>
                <a:latin typeface="Arial"/>
                <a:ea typeface="Arial"/>
                <a:cs typeface="Arial"/>
                <a:sym typeface="Arial"/>
              </a:rPr>
              <a:t>Advising on and supporting the development of strategic plans, projects, activites, grant applications and fundraising</a:t>
            </a:r>
            <a:endParaRPr b="0" i="0" sz="1200" u="none" cap="none" strike="noStrike">
              <a:solidFill>
                <a:srgbClr val="365729"/>
              </a:solidFill>
              <a:latin typeface="Arial"/>
              <a:ea typeface="Arial"/>
              <a:cs typeface="Arial"/>
              <a:sym typeface="Arial"/>
            </a:endParaRPr>
          </a:p>
          <a:p>
            <a:pPr indent="-304800" lvl="0" marL="685800" marR="0" rtl="0" algn="l">
              <a:lnSpc>
                <a:spcPct val="115000"/>
              </a:lnSpc>
              <a:spcBef>
                <a:spcPts val="0"/>
              </a:spcBef>
              <a:spcAft>
                <a:spcPts val="0"/>
              </a:spcAft>
              <a:buClr>
                <a:srgbClr val="365729"/>
              </a:buClr>
              <a:buSzPts val="1200"/>
              <a:buFont typeface="Arial"/>
              <a:buChar char="●"/>
            </a:pPr>
            <a:r>
              <a:rPr b="0" i="0" lang="en" sz="1200" u="none" cap="none" strike="noStrike">
                <a:solidFill>
                  <a:srgbClr val="365729"/>
                </a:solidFill>
                <a:latin typeface="Arial"/>
                <a:ea typeface="Arial"/>
                <a:cs typeface="Arial"/>
                <a:sym typeface="Arial"/>
              </a:rPr>
              <a:t>Appraisal, mitigation and reporting of risk management </a:t>
            </a:r>
            <a:endParaRPr b="0" i="0" sz="1200" u="none" cap="none" strike="noStrike">
              <a:solidFill>
                <a:srgbClr val="365729"/>
              </a:solidFill>
              <a:latin typeface="Arial"/>
              <a:ea typeface="Arial"/>
              <a:cs typeface="Arial"/>
              <a:sym typeface="Arial"/>
            </a:endParaRPr>
          </a:p>
          <a:p>
            <a:pPr indent="0" lvl="0" marL="0" marR="0" rtl="0" algn="l">
              <a:lnSpc>
                <a:spcPct val="115000"/>
              </a:lnSpc>
              <a:spcBef>
                <a:spcPts val="0"/>
              </a:spcBef>
              <a:spcAft>
                <a:spcPts val="0"/>
              </a:spcAft>
              <a:buNone/>
            </a:pPr>
            <a:r>
              <a:t/>
            </a:r>
            <a:endParaRPr b="0" i="0" sz="1200" u="none" cap="none" strike="noStrike">
              <a:solidFill>
                <a:srgbClr val="36572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t/>
            </a:r>
            <a:endParaRPr b="0" i="0" sz="1200" u="none" cap="none" strike="noStrike">
              <a:solidFill>
                <a:srgbClr val="365729"/>
              </a:solidFill>
              <a:latin typeface="Arial"/>
              <a:ea typeface="Arial"/>
              <a:cs typeface="Arial"/>
              <a:sym typeface="Arial"/>
            </a:endParaRPr>
          </a:p>
        </p:txBody>
      </p:sp>
      <p:sp>
        <p:nvSpPr>
          <p:cNvPr id="179" name="Google Shape;179;p11"/>
          <p:cNvSpPr txBox="1"/>
          <p:nvPr/>
        </p:nvSpPr>
        <p:spPr>
          <a:xfrm>
            <a:off x="342625" y="671550"/>
            <a:ext cx="3864900" cy="66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 sz="3600" u="none" cap="none" strike="noStrike">
                <a:solidFill>
                  <a:srgbClr val="365729"/>
                </a:solidFill>
                <a:latin typeface="Arial"/>
                <a:ea typeface="Arial"/>
                <a:cs typeface="Arial"/>
                <a:sym typeface="Arial"/>
              </a:rPr>
              <a:t>Treasurer</a:t>
            </a:r>
            <a:endParaRPr b="1" i="0" sz="3600" u="none" cap="none" strike="noStrike">
              <a:solidFill>
                <a:srgbClr val="36572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180" name="Google Shape;180;p11"/>
          <p:cNvSpPr txBox="1"/>
          <p:nvPr/>
        </p:nvSpPr>
        <p:spPr>
          <a:xfrm>
            <a:off x="0" y="0"/>
            <a:ext cx="15486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rgbClr val="365729"/>
                </a:solidFill>
                <a:latin typeface="Arial"/>
                <a:ea typeface="Arial"/>
                <a:cs typeface="Arial"/>
                <a:sym typeface="Arial"/>
              </a:rPr>
              <a:t>TRUSTEE ROLES</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E8D8"/>
        </a:solidFill>
      </p:bgPr>
    </p:bg>
    <p:spTree>
      <p:nvGrpSpPr>
        <p:cNvPr id="184" name="Shape 184"/>
        <p:cNvGrpSpPr/>
        <p:nvPr/>
      </p:nvGrpSpPr>
      <p:grpSpPr>
        <a:xfrm>
          <a:off x="0" y="0"/>
          <a:ext cx="0" cy="0"/>
          <a:chOff x="0" y="0"/>
          <a:chExt cx="0" cy="0"/>
        </a:xfrm>
      </p:grpSpPr>
      <p:pic>
        <p:nvPicPr>
          <p:cNvPr id="185" name="Google Shape;185;g39a8c8d1611_2_8" title="1.Woodfield_Secondary_Logo_2024_WOODLAND_FERN.png"/>
          <p:cNvPicPr preferRelativeResize="0"/>
          <p:nvPr/>
        </p:nvPicPr>
        <p:blipFill rotWithShape="1">
          <a:blip r:embed="rId3">
            <a:alphaModFix/>
          </a:blip>
          <a:srcRect b="0" l="0" r="0" t="0"/>
          <a:stretch/>
        </p:blipFill>
        <p:spPr>
          <a:xfrm>
            <a:off x="5849701" y="152400"/>
            <a:ext cx="3141898" cy="464841"/>
          </a:xfrm>
          <a:prstGeom prst="rect">
            <a:avLst/>
          </a:prstGeom>
          <a:noFill/>
          <a:ln>
            <a:noFill/>
          </a:ln>
        </p:spPr>
      </p:pic>
      <p:sp>
        <p:nvSpPr>
          <p:cNvPr id="186" name="Google Shape;186;g39a8c8d1611_2_8"/>
          <p:cNvSpPr txBox="1"/>
          <p:nvPr/>
        </p:nvSpPr>
        <p:spPr>
          <a:xfrm>
            <a:off x="258300" y="1596650"/>
            <a:ext cx="8627400" cy="3385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SzPts val="1100"/>
              <a:buFont typeface="Arial"/>
              <a:buNone/>
            </a:pPr>
            <a:r>
              <a:t/>
            </a:r>
            <a:endParaRPr sz="1200">
              <a:solidFill>
                <a:srgbClr val="365729"/>
              </a:solidFill>
            </a:endParaRPr>
          </a:p>
          <a:p>
            <a:pPr indent="0" lvl="0" marL="0" marR="0" rtl="0" algn="l">
              <a:lnSpc>
                <a:spcPct val="115000"/>
              </a:lnSpc>
              <a:spcBef>
                <a:spcPts val="0"/>
              </a:spcBef>
              <a:spcAft>
                <a:spcPts val="0"/>
              </a:spcAft>
              <a:buClr>
                <a:schemeClr val="dk1"/>
              </a:buClr>
              <a:buSzPts val="1100"/>
              <a:buFont typeface="Arial"/>
              <a:buNone/>
            </a:pPr>
            <a:r>
              <a:rPr b="1" lang="en">
                <a:solidFill>
                  <a:srgbClr val="365729"/>
                </a:solidFill>
              </a:rPr>
              <a:t>Qualities</a:t>
            </a:r>
            <a:endParaRPr b="1">
              <a:solidFill>
                <a:srgbClr val="365729"/>
              </a:solidFill>
            </a:endParaRPr>
          </a:p>
          <a:p>
            <a:pPr indent="0" lvl="0" marL="0" marR="0" rtl="0" algn="l">
              <a:lnSpc>
                <a:spcPct val="115000"/>
              </a:lnSpc>
              <a:spcBef>
                <a:spcPts val="0"/>
              </a:spcBef>
              <a:spcAft>
                <a:spcPts val="0"/>
              </a:spcAft>
              <a:buClr>
                <a:schemeClr val="dk1"/>
              </a:buClr>
              <a:buSzPts val="1100"/>
              <a:buFont typeface="Arial"/>
              <a:buNone/>
            </a:pPr>
            <a:r>
              <a:t/>
            </a:r>
            <a:endParaRPr b="1" sz="1200">
              <a:solidFill>
                <a:srgbClr val="365729"/>
              </a:solidFill>
            </a:endParaRPr>
          </a:p>
          <a:p>
            <a:pPr indent="-304800" lvl="0" marL="685800" marR="0" rtl="0" algn="l">
              <a:lnSpc>
                <a:spcPct val="115000"/>
              </a:lnSpc>
              <a:spcBef>
                <a:spcPts val="0"/>
              </a:spcBef>
              <a:spcAft>
                <a:spcPts val="0"/>
              </a:spcAft>
              <a:buClr>
                <a:srgbClr val="365729"/>
              </a:buClr>
              <a:buSzPts val="1200"/>
              <a:buFont typeface="Arial"/>
              <a:buChar char="●"/>
            </a:pPr>
            <a:r>
              <a:rPr b="0" i="0" lang="en" sz="1200" u="none" cap="none" strike="noStrike">
                <a:solidFill>
                  <a:srgbClr val="365729"/>
                </a:solidFill>
                <a:latin typeface="Arial"/>
                <a:ea typeface="Arial"/>
                <a:cs typeface="Arial"/>
                <a:sym typeface="Arial"/>
              </a:rPr>
              <a:t>Background in accounting, finance, bookkeeping or other highly numerate environment</a:t>
            </a:r>
            <a:endParaRPr b="0" i="0" sz="1200" u="none" cap="none" strike="noStrike">
              <a:solidFill>
                <a:srgbClr val="365729"/>
              </a:solidFill>
              <a:latin typeface="Arial"/>
              <a:ea typeface="Arial"/>
              <a:cs typeface="Arial"/>
              <a:sym typeface="Arial"/>
            </a:endParaRPr>
          </a:p>
          <a:p>
            <a:pPr indent="-304800" lvl="0" marL="685800" marR="0" rtl="0" algn="l">
              <a:lnSpc>
                <a:spcPct val="115000"/>
              </a:lnSpc>
              <a:spcBef>
                <a:spcPts val="0"/>
              </a:spcBef>
              <a:spcAft>
                <a:spcPts val="0"/>
              </a:spcAft>
              <a:buClr>
                <a:srgbClr val="365729"/>
              </a:buClr>
              <a:buSzPts val="1200"/>
              <a:buFont typeface="Arial"/>
              <a:buChar char="●"/>
            </a:pPr>
            <a:r>
              <a:rPr b="0" i="0" lang="en" sz="1200" u="none" cap="none" strike="noStrike">
                <a:solidFill>
                  <a:srgbClr val="365729"/>
                </a:solidFill>
                <a:latin typeface="Arial"/>
                <a:ea typeface="Arial"/>
                <a:cs typeface="Arial"/>
                <a:sym typeface="Arial"/>
              </a:rPr>
              <a:t>Knowledge and experience of budgeting/forecasting and financial reporting</a:t>
            </a:r>
            <a:endParaRPr b="0" i="0" sz="1200" u="none" cap="none" strike="noStrike">
              <a:solidFill>
                <a:srgbClr val="365729"/>
              </a:solidFill>
              <a:latin typeface="Arial"/>
              <a:ea typeface="Arial"/>
              <a:cs typeface="Arial"/>
              <a:sym typeface="Arial"/>
            </a:endParaRPr>
          </a:p>
          <a:p>
            <a:pPr indent="-304800" lvl="0" marL="685800" marR="0" rtl="0" algn="l">
              <a:lnSpc>
                <a:spcPct val="115000"/>
              </a:lnSpc>
              <a:spcBef>
                <a:spcPts val="0"/>
              </a:spcBef>
              <a:spcAft>
                <a:spcPts val="0"/>
              </a:spcAft>
              <a:buClr>
                <a:srgbClr val="365729"/>
              </a:buClr>
              <a:buSzPts val="1200"/>
              <a:buFont typeface="Arial"/>
              <a:buChar char="●"/>
            </a:pPr>
            <a:r>
              <a:rPr b="0" i="0" lang="en" sz="1200" u="none" cap="none" strike="noStrike">
                <a:solidFill>
                  <a:srgbClr val="365729"/>
                </a:solidFill>
                <a:latin typeface="Arial"/>
                <a:ea typeface="Arial"/>
                <a:cs typeface="Arial"/>
                <a:sym typeface="Arial"/>
              </a:rPr>
              <a:t>Analytical mindset and attention to detail  </a:t>
            </a:r>
            <a:endParaRPr b="0" i="0" sz="1200" u="none" cap="none" strike="noStrike">
              <a:solidFill>
                <a:srgbClr val="365729"/>
              </a:solidFill>
              <a:latin typeface="Arial"/>
              <a:ea typeface="Arial"/>
              <a:cs typeface="Arial"/>
              <a:sym typeface="Arial"/>
            </a:endParaRPr>
          </a:p>
          <a:p>
            <a:pPr indent="-304800" lvl="0" marL="685800" marR="0" rtl="0" algn="l">
              <a:lnSpc>
                <a:spcPct val="115000"/>
              </a:lnSpc>
              <a:spcBef>
                <a:spcPts val="0"/>
              </a:spcBef>
              <a:spcAft>
                <a:spcPts val="0"/>
              </a:spcAft>
              <a:buClr>
                <a:srgbClr val="365729"/>
              </a:buClr>
              <a:buSzPts val="1200"/>
              <a:buFont typeface="Arial"/>
              <a:buChar char="●"/>
            </a:pPr>
            <a:r>
              <a:rPr b="0" i="0" lang="en" sz="1200" u="none" cap="none" strike="noStrike">
                <a:solidFill>
                  <a:srgbClr val="365729"/>
                </a:solidFill>
                <a:latin typeface="Arial"/>
                <a:ea typeface="Arial"/>
                <a:cs typeface="Arial"/>
                <a:sym typeface="Arial"/>
              </a:rPr>
              <a:t>Strategic thinking and </a:t>
            </a:r>
            <a:r>
              <a:rPr lang="en" sz="1200">
                <a:solidFill>
                  <a:srgbClr val="365729"/>
                </a:solidFill>
              </a:rPr>
              <a:t>ability</a:t>
            </a:r>
            <a:r>
              <a:rPr b="0" i="0" lang="en" sz="1200" u="none" cap="none" strike="noStrike">
                <a:solidFill>
                  <a:srgbClr val="365729"/>
                </a:solidFill>
                <a:latin typeface="Arial"/>
                <a:ea typeface="Arial"/>
                <a:cs typeface="Arial"/>
                <a:sym typeface="Arial"/>
              </a:rPr>
              <a:t> to balance risks and opportunities</a:t>
            </a:r>
            <a:endParaRPr b="0" i="0" sz="1200" u="none" cap="none" strike="noStrike">
              <a:solidFill>
                <a:srgbClr val="365729"/>
              </a:solidFill>
              <a:latin typeface="Arial"/>
              <a:ea typeface="Arial"/>
              <a:cs typeface="Arial"/>
              <a:sym typeface="Arial"/>
            </a:endParaRPr>
          </a:p>
          <a:p>
            <a:pPr indent="-304800" lvl="0" marL="685800" marR="0" rtl="0" algn="l">
              <a:lnSpc>
                <a:spcPct val="115000"/>
              </a:lnSpc>
              <a:spcBef>
                <a:spcPts val="0"/>
              </a:spcBef>
              <a:spcAft>
                <a:spcPts val="0"/>
              </a:spcAft>
              <a:buClr>
                <a:srgbClr val="365729"/>
              </a:buClr>
              <a:buSzPts val="1200"/>
              <a:buFont typeface="Arial"/>
              <a:buChar char="●"/>
            </a:pPr>
            <a:r>
              <a:rPr b="0" i="0" lang="en" sz="1200" u="none" cap="none" strike="noStrike">
                <a:solidFill>
                  <a:srgbClr val="365729"/>
                </a:solidFill>
                <a:latin typeface="Arial"/>
                <a:ea typeface="Arial"/>
                <a:cs typeface="Arial"/>
                <a:sym typeface="Arial"/>
              </a:rPr>
              <a:t>Ability to explain financial information </a:t>
            </a:r>
            <a:r>
              <a:rPr lang="en" sz="1200">
                <a:solidFill>
                  <a:srgbClr val="365729"/>
                </a:solidFill>
              </a:rPr>
              <a:t>to </a:t>
            </a:r>
            <a:r>
              <a:rPr b="0" i="0" lang="en" sz="1200" u="none" cap="none" strike="noStrike">
                <a:solidFill>
                  <a:srgbClr val="365729"/>
                </a:solidFill>
                <a:latin typeface="Arial"/>
                <a:ea typeface="Arial"/>
                <a:cs typeface="Arial"/>
                <a:sym typeface="Arial"/>
              </a:rPr>
              <a:t>non-finance specialists</a:t>
            </a:r>
            <a:endParaRPr b="0" i="0" sz="1200" u="none" cap="none" strike="noStrike">
              <a:solidFill>
                <a:srgbClr val="365729"/>
              </a:solidFill>
              <a:latin typeface="Arial"/>
              <a:ea typeface="Arial"/>
              <a:cs typeface="Arial"/>
              <a:sym typeface="Arial"/>
            </a:endParaRPr>
          </a:p>
          <a:p>
            <a:pPr indent="-304800" lvl="0" marL="685800" marR="0" rtl="0" algn="l">
              <a:lnSpc>
                <a:spcPct val="115000"/>
              </a:lnSpc>
              <a:spcBef>
                <a:spcPts val="0"/>
              </a:spcBef>
              <a:spcAft>
                <a:spcPts val="0"/>
              </a:spcAft>
              <a:buClr>
                <a:srgbClr val="365729"/>
              </a:buClr>
              <a:buSzPts val="1200"/>
              <a:buFont typeface="Arial"/>
              <a:buChar char="●"/>
            </a:pPr>
            <a:r>
              <a:rPr b="0" i="0" lang="en" sz="1200" u="none" cap="none" strike="noStrike">
                <a:solidFill>
                  <a:srgbClr val="365729"/>
                </a:solidFill>
                <a:latin typeface="Arial"/>
                <a:ea typeface="Arial"/>
                <a:cs typeface="Arial"/>
                <a:sym typeface="Arial"/>
              </a:rPr>
              <a:t>Understanding of charity or non-profit finance (desirable)</a:t>
            </a:r>
            <a:endParaRPr b="0" i="0" sz="1200" u="none" cap="none" strike="noStrike">
              <a:solidFill>
                <a:srgbClr val="365729"/>
              </a:solidFill>
              <a:latin typeface="Arial"/>
              <a:ea typeface="Arial"/>
              <a:cs typeface="Arial"/>
              <a:sym typeface="Arial"/>
            </a:endParaRPr>
          </a:p>
          <a:p>
            <a:pPr indent="0" lvl="0" marL="0" marR="0" rtl="0" algn="l">
              <a:lnSpc>
                <a:spcPct val="115000"/>
              </a:lnSpc>
              <a:spcBef>
                <a:spcPts val="0"/>
              </a:spcBef>
              <a:spcAft>
                <a:spcPts val="0"/>
              </a:spcAft>
              <a:buNone/>
            </a:pPr>
            <a:r>
              <a:t/>
            </a:r>
            <a:endParaRPr sz="1200">
              <a:solidFill>
                <a:srgbClr val="365729"/>
              </a:solidFill>
            </a:endParaRPr>
          </a:p>
          <a:p>
            <a:pPr indent="0" lvl="0" marL="0" rtl="0" algn="l">
              <a:lnSpc>
                <a:spcPct val="115000"/>
              </a:lnSpc>
              <a:spcBef>
                <a:spcPts val="0"/>
              </a:spcBef>
              <a:spcAft>
                <a:spcPts val="0"/>
              </a:spcAft>
              <a:buClr>
                <a:schemeClr val="dk1"/>
              </a:buClr>
              <a:buSzPts val="1100"/>
              <a:buFont typeface="Arial"/>
              <a:buNone/>
            </a:pPr>
            <a:r>
              <a:rPr lang="en" sz="1200">
                <a:solidFill>
                  <a:srgbClr val="365729"/>
                </a:solidFill>
              </a:rPr>
              <a:t>In addition to the above, the Treasurer will have the responsibilities and qualities of all trustees – see </a:t>
            </a:r>
            <a:r>
              <a:rPr lang="en" sz="1200" u="sng">
                <a:solidFill>
                  <a:srgbClr val="365729"/>
                </a:solidFill>
                <a:hlinkClick r:id="rId4">
                  <a:extLst>
                    <a:ext uri="{A12FA001-AC4F-418D-AE19-62706E023703}">
                      <ahyp:hlinkClr val="tx"/>
                    </a:ext>
                  </a:extLst>
                </a:hlinkClick>
              </a:rPr>
              <a:t>Trustee Role Description</a:t>
            </a:r>
            <a:r>
              <a:rPr lang="en" sz="1200">
                <a:solidFill>
                  <a:srgbClr val="365729"/>
                </a:solidFill>
              </a:rPr>
              <a:t> for details.</a:t>
            </a:r>
            <a:r>
              <a:rPr lang="en" sz="1200">
                <a:solidFill>
                  <a:srgbClr val="365729"/>
                </a:solidFill>
                <a:highlight>
                  <a:srgbClr val="C6C6C6"/>
                </a:highlight>
              </a:rPr>
              <a:t> </a:t>
            </a:r>
            <a:endParaRPr sz="1200">
              <a:solidFill>
                <a:srgbClr val="365729"/>
              </a:solidFill>
            </a:endParaRPr>
          </a:p>
          <a:p>
            <a:pPr indent="0" lvl="0" marL="0" marR="0" rtl="0" algn="l">
              <a:lnSpc>
                <a:spcPct val="100000"/>
              </a:lnSpc>
              <a:spcBef>
                <a:spcPts val="0"/>
              </a:spcBef>
              <a:spcAft>
                <a:spcPts val="0"/>
              </a:spcAft>
              <a:buClr>
                <a:srgbClr val="000000"/>
              </a:buClr>
              <a:buSzPts val="1000"/>
              <a:buFont typeface="Arial"/>
              <a:buNone/>
            </a:pPr>
            <a:r>
              <a:t/>
            </a:r>
            <a:endParaRPr b="0" i="0" sz="1200" u="none" cap="none" strike="noStrike">
              <a:solidFill>
                <a:srgbClr val="365729"/>
              </a:solidFill>
              <a:latin typeface="Arial"/>
              <a:ea typeface="Arial"/>
              <a:cs typeface="Arial"/>
              <a:sym typeface="Arial"/>
            </a:endParaRPr>
          </a:p>
        </p:txBody>
      </p:sp>
      <p:sp>
        <p:nvSpPr>
          <p:cNvPr id="187" name="Google Shape;187;g39a8c8d1611_2_8"/>
          <p:cNvSpPr txBox="1"/>
          <p:nvPr/>
        </p:nvSpPr>
        <p:spPr>
          <a:xfrm>
            <a:off x="342625" y="671550"/>
            <a:ext cx="3864900" cy="66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1" i="0" lang="en" sz="3600" u="none" cap="none" strike="noStrike">
                <a:solidFill>
                  <a:srgbClr val="365729"/>
                </a:solidFill>
                <a:latin typeface="Arial"/>
                <a:ea typeface="Arial"/>
                <a:cs typeface="Arial"/>
                <a:sym typeface="Arial"/>
              </a:rPr>
              <a:t>The Treasurer</a:t>
            </a:r>
            <a:endParaRPr b="1" i="0" sz="3600" u="none" cap="none" strike="noStrike">
              <a:solidFill>
                <a:srgbClr val="36572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188" name="Google Shape;188;g39a8c8d1611_2_8"/>
          <p:cNvSpPr txBox="1"/>
          <p:nvPr/>
        </p:nvSpPr>
        <p:spPr>
          <a:xfrm>
            <a:off x="0" y="0"/>
            <a:ext cx="1548600" cy="338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rgbClr val="365729"/>
                </a:solidFill>
                <a:latin typeface="Arial"/>
                <a:ea typeface="Arial"/>
                <a:cs typeface="Arial"/>
                <a:sym typeface="Arial"/>
              </a:rPr>
              <a:t>TRUSTEE ROLES</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5E8D8"/>
        </a:solidFill>
      </p:bgPr>
    </p:bg>
    <p:spTree>
      <p:nvGrpSpPr>
        <p:cNvPr id="192" name="Shape 192"/>
        <p:cNvGrpSpPr/>
        <p:nvPr/>
      </p:nvGrpSpPr>
      <p:grpSpPr>
        <a:xfrm>
          <a:off x="0" y="0"/>
          <a:ext cx="0" cy="0"/>
          <a:chOff x="0" y="0"/>
          <a:chExt cx="0" cy="0"/>
        </a:xfrm>
      </p:grpSpPr>
      <p:sp>
        <p:nvSpPr>
          <p:cNvPr id="193" name="Google Shape;193;g3ddbee6706d_0_0"/>
          <p:cNvSpPr txBox="1"/>
          <p:nvPr/>
        </p:nvSpPr>
        <p:spPr>
          <a:xfrm>
            <a:off x="3948250" y="1075100"/>
            <a:ext cx="5097600" cy="3639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000"/>
              <a:buFont typeface="Arial"/>
              <a:buNone/>
            </a:pPr>
            <a:r>
              <a:rPr lang="en" sz="900">
                <a:solidFill>
                  <a:srgbClr val="365729"/>
                </a:solidFill>
              </a:rPr>
              <a:t>The Woodfield Project is registered charity no. 1158644.  It was set up in 2014 to restore the Woodfield Pavilion and reopen it as a community space.  The charity has a trustee board of a maximum of fifteen trustees, including twelve elected trustees and up to three trustees nominated by local bodies such as the Tooting Commons Management Advisory Committee and Wandsworth Council. The charity’s total income in 2025, including restricted funds, was £87,135.  </a:t>
            </a:r>
            <a:endParaRPr sz="900">
              <a:solidFill>
                <a:srgbClr val="365729"/>
              </a:solidFill>
            </a:endParaRPr>
          </a:p>
          <a:p>
            <a:pPr indent="0" lvl="0" marL="0" marR="0" rtl="0" algn="l">
              <a:lnSpc>
                <a:spcPct val="115000"/>
              </a:lnSpc>
              <a:spcBef>
                <a:spcPts val="1200"/>
              </a:spcBef>
              <a:spcAft>
                <a:spcPts val="0"/>
              </a:spcAft>
              <a:buClr>
                <a:srgbClr val="000000"/>
              </a:buClr>
              <a:buSzPts val="1000"/>
              <a:buFont typeface="Arial"/>
              <a:buNone/>
            </a:pPr>
            <a:r>
              <a:rPr lang="en" sz="900">
                <a:solidFill>
                  <a:srgbClr val="365729"/>
                </a:solidFill>
              </a:rPr>
              <a:t>The Woodfield Pavilion is a beautiful refurbished community space serving the communities of Tooting Bec Common and surrounding areas. It is owned by Wandsworth Council, but is situated in Lambeth.  Woodfield is an enclosed green field, flanked on two sides by the gardens of houses in Abbotswood Road, on another by the playing fields of Streatham and Clapham Girls High School and on the last by Tooting Bec Common.  The pavilion was opened in 1933 to provide changing facilities for the young people and others when they used the field for sports and other activities. </a:t>
            </a:r>
            <a:endParaRPr sz="900">
              <a:solidFill>
                <a:srgbClr val="365729"/>
              </a:solidFill>
            </a:endParaRPr>
          </a:p>
          <a:p>
            <a:pPr indent="0" lvl="0" marL="0" rtl="0" algn="l">
              <a:lnSpc>
                <a:spcPct val="115000"/>
              </a:lnSpc>
              <a:spcBef>
                <a:spcPts val="1200"/>
              </a:spcBef>
              <a:spcAft>
                <a:spcPts val="0"/>
              </a:spcAft>
              <a:buClr>
                <a:schemeClr val="dk1"/>
              </a:buClr>
              <a:buSzPts val="1000"/>
              <a:buFont typeface="Arial"/>
              <a:buNone/>
            </a:pPr>
            <a:r>
              <a:rPr lang="en" sz="900">
                <a:solidFill>
                  <a:srgbClr val="365729"/>
                </a:solidFill>
              </a:rPr>
              <a:t>The Pavilion reopened in 2019 and since then the Charity has employed a full time Pavilion Manager reporting to the Trustees, and, more recently, a part-time Digital Assistant. </a:t>
            </a:r>
            <a:r>
              <a:rPr lang="en" sz="900">
                <a:solidFill>
                  <a:srgbClr val="365729"/>
                </a:solidFill>
              </a:rPr>
              <a:t>The trustees and the Pavilion Manager are supported by volunteers drawn from the 372 members who support the Project via a small annual payment.  </a:t>
            </a:r>
            <a:endParaRPr sz="900">
              <a:solidFill>
                <a:srgbClr val="365729"/>
              </a:solidFill>
            </a:endParaRPr>
          </a:p>
          <a:p>
            <a:pPr indent="0" lvl="0" marL="0" rtl="0" algn="l">
              <a:lnSpc>
                <a:spcPct val="115000"/>
              </a:lnSpc>
              <a:spcBef>
                <a:spcPts val="1200"/>
              </a:spcBef>
              <a:spcAft>
                <a:spcPts val="0"/>
              </a:spcAft>
              <a:buClr>
                <a:schemeClr val="dk1"/>
              </a:buClr>
              <a:buSzPts val="1000"/>
              <a:buFont typeface="Arial"/>
              <a:buNone/>
            </a:pPr>
            <a:r>
              <a:rPr lang="en" sz="900">
                <a:solidFill>
                  <a:srgbClr val="365729"/>
                </a:solidFill>
              </a:rPr>
              <a:t>Find out more about The Woodfield Project here: </a:t>
            </a:r>
            <a:r>
              <a:rPr lang="en" sz="900" u="sng">
                <a:solidFill>
                  <a:schemeClr val="hlink"/>
                </a:solidFill>
                <a:hlinkClick r:id="rId3"/>
              </a:rPr>
              <a:t>https://www.thewoodfield.org/</a:t>
            </a:r>
            <a:endParaRPr sz="900">
              <a:solidFill>
                <a:srgbClr val="365729"/>
              </a:solidFill>
            </a:endParaRPr>
          </a:p>
        </p:txBody>
      </p:sp>
      <p:pic>
        <p:nvPicPr>
          <p:cNvPr id="194" name="Google Shape;194;g3ddbee6706d_0_0" title="4.Woodfield_Icon_White.png"/>
          <p:cNvPicPr preferRelativeResize="0"/>
          <p:nvPr/>
        </p:nvPicPr>
        <p:blipFill rotWithShape="1">
          <a:blip r:embed="rId4">
            <a:alphaModFix/>
          </a:blip>
          <a:srcRect b="34785" l="24807" r="23012" t="25469"/>
          <a:stretch/>
        </p:blipFill>
        <p:spPr>
          <a:xfrm>
            <a:off x="8493750" y="0"/>
            <a:ext cx="650250" cy="495299"/>
          </a:xfrm>
          <a:prstGeom prst="rect">
            <a:avLst/>
          </a:prstGeom>
          <a:noFill/>
          <a:ln>
            <a:noFill/>
          </a:ln>
        </p:spPr>
      </p:pic>
      <p:sp>
        <p:nvSpPr>
          <p:cNvPr id="195" name="Google Shape;195;g3ddbee6706d_0_0"/>
          <p:cNvSpPr txBox="1"/>
          <p:nvPr/>
        </p:nvSpPr>
        <p:spPr>
          <a:xfrm>
            <a:off x="190500" y="342900"/>
            <a:ext cx="8243100" cy="5562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chemeClr val="dk1"/>
              </a:buClr>
              <a:buSzPts val="1100"/>
              <a:buFont typeface="Arial"/>
              <a:buNone/>
            </a:pPr>
            <a:r>
              <a:rPr b="1" lang="en" sz="3100">
                <a:solidFill>
                  <a:srgbClr val="365729"/>
                </a:solidFill>
              </a:rPr>
              <a:t>More about The Woodfield Project</a:t>
            </a:r>
            <a:endParaRPr b="1" i="0" sz="700" u="none" cap="none" strike="noStrike">
              <a:solidFill>
                <a:srgbClr val="36572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300" u="none" cap="none" strike="noStrike">
              <a:solidFill>
                <a:schemeClr val="dk2"/>
              </a:solidFill>
              <a:latin typeface="Arial"/>
              <a:ea typeface="Arial"/>
              <a:cs typeface="Arial"/>
              <a:sym typeface="Arial"/>
            </a:endParaRPr>
          </a:p>
        </p:txBody>
      </p:sp>
      <p:pic>
        <p:nvPicPr>
          <p:cNvPr id="196" name="Google Shape;196;g3ddbee6706d_0_0"/>
          <p:cNvPicPr preferRelativeResize="0"/>
          <p:nvPr/>
        </p:nvPicPr>
        <p:blipFill>
          <a:blip r:embed="rId5">
            <a:alphaModFix/>
          </a:blip>
          <a:stretch>
            <a:fillRect/>
          </a:stretch>
        </p:blipFill>
        <p:spPr>
          <a:xfrm>
            <a:off x="152400" y="1051500"/>
            <a:ext cx="3643449" cy="364005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